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9e72030c4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d88ec2d6b4cfb"/>
  </p:sldMasterIdLst>
  <p:sldIdLst>
    <p:sldId xmlns:r="http://schemas.openxmlformats.org/officeDocument/2006/relationships" id="256" r:id="R0115822433d64d0b"/>
    <p:sldId xmlns:r="http://schemas.openxmlformats.org/officeDocument/2006/relationships" id="257" r:id="R3b84439cd77e44d1"/>
    <p:sldId xmlns:r="http://schemas.openxmlformats.org/officeDocument/2006/relationships" id="258" r:id="R48225b10d9614200"/>
    <p:sldId xmlns:r="http://schemas.openxmlformats.org/officeDocument/2006/relationships" id="259" r:id="R17e3760c9a394135"/>
    <p:sldId xmlns:r="http://schemas.openxmlformats.org/officeDocument/2006/relationships" id="260" r:id="Rda777348b2704ce8"/>
    <p:sldId xmlns:r="http://schemas.openxmlformats.org/officeDocument/2006/relationships" id="261" r:id="Re848ba24e4e8456a"/>
    <p:sldId xmlns:r="http://schemas.openxmlformats.org/officeDocument/2006/relationships" id="262" r:id="Rc4dc9546a577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d88ec2d6b4cfb" /><Relationship Type="http://schemas.openxmlformats.org/officeDocument/2006/relationships/slide" Target="/ppt/slides/slide1.xml" Id="R0115822433d64d0b" /><Relationship Type="http://schemas.openxmlformats.org/officeDocument/2006/relationships/slide" Target="/ppt/slides/slide2.xml" Id="R3b84439cd77e44d1" /><Relationship Type="http://schemas.openxmlformats.org/officeDocument/2006/relationships/slide" Target="/ppt/slides/slide3.xml" Id="R48225b10d9614200" /><Relationship Type="http://schemas.openxmlformats.org/officeDocument/2006/relationships/slide" Target="/ppt/slides/slide4.xml" Id="R17e3760c9a394135" /><Relationship Type="http://schemas.openxmlformats.org/officeDocument/2006/relationships/slide" Target="/ppt/slides/slide5.xml" Id="Rda777348b2704ce8" /><Relationship Type="http://schemas.openxmlformats.org/officeDocument/2006/relationships/slide" Target="/ppt/slides/slide6.xml" Id="Re848ba24e4e8456a" /><Relationship Type="http://schemas.openxmlformats.org/officeDocument/2006/relationships/slide" Target="/ppt/slides/slide7.xml" Id="Rc4dc9546a577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fa627507646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a51daf894673" /><Relationship Type="http://schemas.openxmlformats.org/officeDocument/2006/relationships/theme" Target="/ppt/slideMasters/theme/theme1.xml" Id="R98d84174abfe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2a51daf89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60fd68b0c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32ebc931d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d50b873b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1da67ab5b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27982cf02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ebdf9da6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e4aa4525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BERENTZEN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