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d5cbf1a62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2015352dc4f23"/>
  </p:sldMasterIdLst>
  <p:sldIdLst>
    <p:sldId xmlns:r="http://schemas.openxmlformats.org/officeDocument/2006/relationships" id="256" r:id="R64d52b3d5bd0493a"/>
    <p:sldId xmlns:r="http://schemas.openxmlformats.org/officeDocument/2006/relationships" id="257" r:id="R6771ac8939a547b6"/>
    <p:sldId xmlns:r="http://schemas.openxmlformats.org/officeDocument/2006/relationships" id="258" r:id="Rbcb2053baad74ba6"/>
    <p:sldId xmlns:r="http://schemas.openxmlformats.org/officeDocument/2006/relationships" id="259" r:id="R16586d3cba594198"/>
    <p:sldId xmlns:r="http://schemas.openxmlformats.org/officeDocument/2006/relationships" id="260" r:id="R20a7a27fd2fe4d22"/>
    <p:sldId xmlns:r="http://schemas.openxmlformats.org/officeDocument/2006/relationships" id="261" r:id="Ra52d2202bd99495e"/>
    <p:sldId xmlns:r="http://schemas.openxmlformats.org/officeDocument/2006/relationships" id="262" r:id="R646fd38f7dc8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2015352dc4f23" /><Relationship Type="http://schemas.openxmlformats.org/officeDocument/2006/relationships/slide" Target="/ppt/slides/slide1.xml" Id="R64d52b3d5bd0493a" /><Relationship Type="http://schemas.openxmlformats.org/officeDocument/2006/relationships/slide" Target="/ppt/slides/slide2.xml" Id="R6771ac8939a547b6" /><Relationship Type="http://schemas.openxmlformats.org/officeDocument/2006/relationships/slide" Target="/ppt/slides/slide3.xml" Id="Rbcb2053baad74ba6" /><Relationship Type="http://schemas.openxmlformats.org/officeDocument/2006/relationships/slide" Target="/ppt/slides/slide4.xml" Id="R16586d3cba594198" /><Relationship Type="http://schemas.openxmlformats.org/officeDocument/2006/relationships/slide" Target="/ppt/slides/slide5.xml" Id="R20a7a27fd2fe4d22" /><Relationship Type="http://schemas.openxmlformats.org/officeDocument/2006/relationships/slide" Target="/ppt/slides/slide6.xml" Id="Ra52d2202bd99495e" /><Relationship Type="http://schemas.openxmlformats.org/officeDocument/2006/relationships/slide" Target="/ppt/slides/slide7.xml" Id="R646fd38f7dc8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021e9aafd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09de703745db" /><Relationship Type="http://schemas.openxmlformats.org/officeDocument/2006/relationships/theme" Target="/ppt/slideMasters/theme/theme1.xml" Id="R045750627918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c09de7037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627745151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c99bbfa1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0236bcded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4517523d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bc9e83ed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ffd113ee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4a52d409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DYKKERSERVICE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DYKKERSERVICE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29 018 686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5 851 092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4 686 741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15 753 602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BD-EIENDOM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3614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DYKKERSERVICE AS</a:t>
            </a:r>
          </a:p>
        </p:txBody>
      </p:sp>
    </p:spTree>
  </p:cSld>
  <p:clrMapOvr>
    <a:masterClrMapping xmlns:a="http://schemas.openxmlformats.org/drawingml/2006/main"/>
  </p:clrMapOvr>
</p:sld>
</file>