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1f968e9d3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0308c02ab4126"/>
  </p:sldMasterIdLst>
  <p:sldIdLst>
    <p:sldId xmlns:r="http://schemas.openxmlformats.org/officeDocument/2006/relationships" id="256" r:id="Rbdbee10661e24da1"/>
    <p:sldId xmlns:r="http://schemas.openxmlformats.org/officeDocument/2006/relationships" id="257" r:id="R99e270280ecd4f2f"/>
    <p:sldId xmlns:r="http://schemas.openxmlformats.org/officeDocument/2006/relationships" id="258" r:id="Ra6fb0f6e37b54603"/>
    <p:sldId xmlns:r="http://schemas.openxmlformats.org/officeDocument/2006/relationships" id="259" r:id="R2b589e1074ee4974"/>
    <p:sldId xmlns:r="http://schemas.openxmlformats.org/officeDocument/2006/relationships" id="260" r:id="R6a5145cfd2694b57"/>
    <p:sldId xmlns:r="http://schemas.openxmlformats.org/officeDocument/2006/relationships" id="261" r:id="Rabc1785f205a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0308c02ab4126" /><Relationship Type="http://schemas.openxmlformats.org/officeDocument/2006/relationships/slide" Target="/ppt/slides/slide1.xml" Id="Rbdbee10661e24da1" /><Relationship Type="http://schemas.openxmlformats.org/officeDocument/2006/relationships/slide" Target="/ppt/slides/slide2.xml" Id="R99e270280ecd4f2f" /><Relationship Type="http://schemas.openxmlformats.org/officeDocument/2006/relationships/slide" Target="/ppt/slides/slide3.xml" Id="Ra6fb0f6e37b54603" /><Relationship Type="http://schemas.openxmlformats.org/officeDocument/2006/relationships/slide" Target="/ppt/slides/slide4.xml" Id="R2b589e1074ee4974" /><Relationship Type="http://schemas.openxmlformats.org/officeDocument/2006/relationships/slide" Target="/ppt/slides/slide5.xml" Id="R6a5145cfd2694b57" /><Relationship Type="http://schemas.openxmlformats.org/officeDocument/2006/relationships/slide" Target="/ppt/slides/slide6.xml" Id="Rabc1785f205a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e96e170c3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90f31ea5e48cf" /><Relationship Type="http://schemas.openxmlformats.org/officeDocument/2006/relationships/theme" Target="/ppt/slideMasters/theme/theme1.xml" Id="R47ae15965b32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90f31ea5e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ecb189ac0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f896f18c9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1812f4b66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e54d9adba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ffe6fa15c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cf9bdef19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MTA Group AS, Fjordveien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921 149 077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