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5db569527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2ff63d11a4151"/>
  </p:sldMasterIdLst>
  <p:sldIdLst>
    <p:sldId xmlns:r="http://schemas.openxmlformats.org/officeDocument/2006/relationships" id="256" r:id="Rf616539dcdc34ef8"/>
    <p:sldId xmlns:r="http://schemas.openxmlformats.org/officeDocument/2006/relationships" id="257" r:id="R300f678c5d6c4abd"/>
    <p:sldId xmlns:r="http://schemas.openxmlformats.org/officeDocument/2006/relationships" id="258" r:id="Raa43ca5366df4b2c"/>
    <p:sldId xmlns:r="http://schemas.openxmlformats.org/officeDocument/2006/relationships" id="259" r:id="R2a6b010f1b574305"/>
    <p:sldId xmlns:r="http://schemas.openxmlformats.org/officeDocument/2006/relationships" id="260" r:id="R08247c579dbe4e50"/>
    <p:sldId xmlns:r="http://schemas.openxmlformats.org/officeDocument/2006/relationships" id="261" r:id="R5613067a81474521"/>
    <p:sldId xmlns:r="http://schemas.openxmlformats.org/officeDocument/2006/relationships" id="262" r:id="R1ce5e4c5b4414b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2ff63d11a4151" /><Relationship Type="http://schemas.openxmlformats.org/officeDocument/2006/relationships/slide" Target="/ppt/slides/slide1.xml" Id="Rf616539dcdc34ef8" /><Relationship Type="http://schemas.openxmlformats.org/officeDocument/2006/relationships/slide" Target="/ppt/slides/slide2.xml" Id="R300f678c5d6c4abd" /><Relationship Type="http://schemas.openxmlformats.org/officeDocument/2006/relationships/slide" Target="/ppt/slides/slide3.xml" Id="Raa43ca5366df4b2c" /><Relationship Type="http://schemas.openxmlformats.org/officeDocument/2006/relationships/slide" Target="/ppt/slides/slide4.xml" Id="R2a6b010f1b574305" /><Relationship Type="http://schemas.openxmlformats.org/officeDocument/2006/relationships/slide" Target="/ppt/slides/slide5.xml" Id="R08247c579dbe4e50" /><Relationship Type="http://schemas.openxmlformats.org/officeDocument/2006/relationships/slide" Target="/ppt/slides/slide6.xml" Id="R5613067a81474521" /><Relationship Type="http://schemas.openxmlformats.org/officeDocument/2006/relationships/slide" Target="/ppt/slides/slide7.xml" Id="R1ce5e4c5b4414b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20710198242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c4b67dfb34259" /><Relationship Type="http://schemas.openxmlformats.org/officeDocument/2006/relationships/theme" Target="/ppt/slideMasters/theme/theme1.xml" Id="Rffcfcb471162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c4b67dfb3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cd0d68766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2a206547b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ff5949a3c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20d5cb778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d6d11654c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0eb50e5d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b599ca42e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MINST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WOLOSZ PATRYCJA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MTA Group AS, Fjordveien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921 149 077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MINST HOLDING AS</a:t>
            </a:r>
          </a:p>
        </p:txBody>
      </p:sp>
    </p:spTree>
  </p:cSld>
  <p:clrMapOvr>
    <a:masterClrMapping xmlns:a="http://schemas.openxmlformats.org/drawingml/2006/main"/>
  </p:clrMapOvr>
</p:sld>
</file>