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00319e51849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0ea537eca64f3b"/>
  </p:sldMasterIdLst>
  <p:sldIdLst>
    <p:sldId xmlns:r="http://schemas.openxmlformats.org/officeDocument/2006/relationships" id="256" r:id="R2499cc4f598b4b0b"/>
    <p:sldId xmlns:r="http://schemas.openxmlformats.org/officeDocument/2006/relationships" id="257" r:id="Ra70548962f7a42db"/>
    <p:sldId xmlns:r="http://schemas.openxmlformats.org/officeDocument/2006/relationships" id="258" r:id="R956c6850b40e4ce1"/>
    <p:sldId xmlns:r="http://schemas.openxmlformats.org/officeDocument/2006/relationships" id="259" r:id="Rdd7e9275549b460c"/>
    <p:sldId xmlns:r="http://schemas.openxmlformats.org/officeDocument/2006/relationships" id="260" r:id="R4eab4706068a405e"/>
    <p:sldId xmlns:r="http://schemas.openxmlformats.org/officeDocument/2006/relationships" id="261" r:id="R31b4f917e3b64606"/>
    <p:sldId xmlns:r="http://schemas.openxmlformats.org/officeDocument/2006/relationships" id="262" r:id="Rbf00bec8f1d7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ea537eca64f3b" /><Relationship Type="http://schemas.openxmlformats.org/officeDocument/2006/relationships/slide" Target="/ppt/slides/slide1.xml" Id="R2499cc4f598b4b0b" /><Relationship Type="http://schemas.openxmlformats.org/officeDocument/2006/relationships/slide" Target="/ppt/slides/slide2.xml" Id="Ra70548962f7a42db" /><Relationship Type="http://schemas.openxmlformats.org/officeDocument/2006/relationships/slide" Target="/ppt/slides/slide3.xml" Id="R956c6850b40e4ce1" /><Relationship Type="http://schemas.openxmlformats.org/officeDocument/2006/relationships/slide" Target="/ppt/slides/slide4.xml" Id="Rdd7e9275549b460c" /><Relationship Type="http://schemas.openxmlformats.org/officeDocument/2006/relationships/slide" Target="/ppt/slides/slide5.xml" Id="R4eab4706068a405e" /><Relationship Type="http://schemas.openxmlformats.org/officeDocument/2006/relationships/slide" Target="/ppt/slides/slide6.xml" Id="R31b4f917e3b64606" /><Relationship Type="http://schemas.openxmlformats.org/officeDocument/2006/relationships/slide" Target="/ppt/slides/slide7.xml" Id="Rbf00bec8f1d7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3297db096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2d0910d504aba" /><Relationship Type="http://schemas.openxmlformats.org/officeDocument/2006/relationships/theme" Target="/ppt/slideMasters/theme/theme1.xml" Id="R0414ad77a6bc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2d0910d50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b00cea69d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9e96a3b0b42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5d4f07aec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8e61b1e4546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642027b97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8e8013fe246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8555227754d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 COME IN PEACE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 COME IN PEACE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 COME IN PEACE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 COME IN PEACE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 COME IN PEACE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 COME IN PEACE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18 084 720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953 162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−31 958 348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−23 067 860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51 497 884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 COME IN PEACE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PØBEL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WITH SO2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PØBEL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WITH SO2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PØBEL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WITH SO2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 COME IN PEACE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921 149 255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 COME IN PEACE AS</a:t>
            </a:r>
          </a:p>
        </p:txBody>
      </p:sp>
    </p:spTree>
  </p:cSld>
  <p:clrMapOvr>
    <a:masterClrMapping xmlns:a="http://schemas.openxmlformats.org/drawingml/2006/main"/>
  </p:clrMapOvr>
</p:sld>
</file>