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d3771a62734d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78739ac6c04cda"/>
  </p:sldMasterIdLst>
  <p:sldIdLst>
    <p:sldId xmlns:r="http://schemas.openxmlformats.org/officeDocument/2006/relationships" id="256" r:id="Re66fbc60908442cd"/>
    <p:sldId xmlns:r="http://schemas.openxmlformats.org/officeDocument/2006/relationships" id="257" r:id="Rb6356ea121f3418b"/>
    <p:sldId xmlns:r="http://schemas.openxmlformats.org/officeDocument/2006/relationships" id="258" r:id="Rc61084cdc7924eb5"/>
    <p:sldId xmlns:r="http://schemas.openxmlformats.org/officeDocument/2006/relationships" id="259" r:id="R83ce0022b9134d08"/>
    <p:sldId xmlns:r="http://schemas.openxmlformats.org/officeDocument/2006/relationships" id="260" r:id="R766a51c192394649"/>
    <p:sldId xmlns:r="http://schemas.openxmlformats.org/officeDocument/2006/relationships" id="261" r:id="R3b43bf16b5ba4b2a"/>
    <p:sldId xmlns:r="http://schemas.openxmlformats.org/officeDocument/2006/relationships" id="262" r:id="Rbea178b2f2d843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78739ac6c04cda" /><Relationship Type="http://schemas.openxmlformats.org/officeDocument/2006/relationships/slide" Target="/ppt/slides/slide1.xml" Id="Re66fbc60908442cd" /><Relationship Type="http://schemas.openxmlformats.org/officeDocument/2006/relationships/slide" Target="/ppt/slides/slide2.xml" Id="Rb6356ea121f3418b" /><Relationship Type="http://schemas.openxmlformats.org/officeDocument/2006/relationships/slide" Target="/ppt/slides/slide3.xml" Id="Rc61084cdc7924eb5" /><Relationship Type="http://schemas.openxmlformats.org/officeDocument/2006/relationships/slide" Target="/ppt/slides/slide4.xml" Id="R83ce0022b9134d08" /><Relationship Type="http://schemas.openxmlformats.org/officeDocument/2006/relationships/slide" Target="/ppt/slides/slide5.xml" Id="R766a51c192394649" /><Relationship Type="http://schemas.openxmlformats.org/officeDocument/2006/relationships/slide" Target="/ppt/slides/slide6.xml" Id="R3b43bf16b5ba4b2a" /><Relationship Type="http://schemas.openxmlformats.org/officeDocument/2006/relationships/slide" Target="/ppt/slides/slide7.xml" Id="Rbea178b2f2d843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191e2582ad46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1d1e1042f4321" /><Relationship Type="http://schemas.openxmlformats.org/officeDocument/2006/relationships/theme" Target="/ppt/slideMasters/theme/theme1.xml" Id="Redd189fb30894d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c1d1e1042f43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40a4fc9db4d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c30eae5df4b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ffb9f17a248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1b11a09bc48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cbb82196349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cc8c6d09a48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10c6f3feea4f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PRODIGUS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PRODIGUS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PRODIGUS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PRODIGUS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PRODIGUS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PRODIGUS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PRODIGUS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MOAR CAPITAL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BACHE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IGNEUM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PRODIGUS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Keiser Wilhelms gate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6003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921 154 607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PRODIGUS AS</a:t>
            </a:r>
          </a:p>
        </p:txBody>
      </p:sp>
    </p:spTree>
  </p:cSld>
  <p:clrMapOvr>
    <a:masterClrMapping xmlns:a="http://schemas.openxmlformats.org/drawingml/2006/main"/>
  </p:clrMapOvr>
</p:sld>
</file>