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d16a1486b541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c53ed4d40e4f69"/>
  </p:sldMasterIdLst>
  <p:sldIdLst>
    <p:sldId xmlns:r="http://schemas.openxmlformats.org/officeDocument/2006/relationships" id="256" r:id="R44fc8df9f8324bc9"/>
    <p:sldId xmlns:r="http://schemas.openxmlformats.org/officeDocument/2006/relationships" id="257" r:id="Rc5953c8827e64bd8"/>
    <p:sldId xmlns:r="http://schemas.openxmlformats.org/officeDocument/2006/relationships" id="258" r:id="Rf57f6731493c4e54"/>
    <p:sldId xmlns:r="http://schemas.openxmlformats.org/officeDocument/2006/relationships" id="259" r:id="R0faec7ef5bb745d5"/>
    <p:sldId xmlns:r="http://schemas.openxmlformats.org/officeDocument/2006/relationships" id="260" r:id="R89b47dba8ac94095"/>
    <p:sldId xmlns:r="http://schemas.openxmlformats.org/officeDocument/2006/relationships" id="261" r:id="Rc76cf016ad1348a5"/>
    <p:sldId xmlns:r="http://schemas.openxmlformats.org/officeDocument/2006/relationships" id="262" r:id="R9ede40012b7d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53ed4d40e4f69" /><Relationship Type="http://schemas.openxmlformats.org/officeDocument/2006/relationships/slide" Target="/ppt/slides/slide1.xml" Id="R44fc8df9f8324bc9" /><Relationship Type="http://schemas.openxmlformats.org/officeDocument/2006/relationships/slide" Target="/ppt/slides/slide2.xml" Id="Rc5953c8827e64bd8" /><Relationship Type="http://schemas.openxmlformats.org/officeDocument/2006/relationships/slide" Target="/ppt/slides/slide3.xml" Id="Rf57f6731493c4e54" /><Relationship Type="http://schemas.openxmlformats.org/officeDocument/2006/relationships/slide" Target="/ppt/slides/slide4.xml" Id="R0faec7ef5bb745d5" /><Relationship Type="http://schemas.openxmlformats.org/officeDocument/2006/relationships/slide" Target="/ppt/slides/slide5.xml" Id="R89b47dba8ac94095" /><Relationship Type="http://schemas.openxmlformats.org/officeDocument/2006/relationships/slide" Target="/ppt/slides/slide6.xml" Id="Rc76cf016ad1348a5" /><Relationship Type="http://schemas.openxmlformats.org/officeDocument/2006/relationships/slide" Target="/ppt/slides/slide7.xml" Id="R9ede40012b7d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a96595cb74b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721fb28d24fb5" /><Relationship Type="http://schemas.openxmlformats.org/officeDocument/2006/relationships/theme" Target="/ppt/slideMasters/theme/theme1.xml" Id="Re2a5c4485c96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721fb28d24f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e7908694a4e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c8fc6b3d24b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a261b6a654b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5a6fa77dd48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6e9aac7e14b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294c9e80445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64fb1625545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JEBB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JEBB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893 183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JEBB PERIA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Friheim 53D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4047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921 157 193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JEBB AS</a:t>
            </a:r>
          </a:p>
        </p:txBody>
      </p:sp>
    </p:spTree>
  </p:cSld>
  <p:clrMapOvr>
    <a:masterClrMapping xmlns:a="http://schemas.openxmlformats.org/drawingml/2006/main"/>
  </p:clrMapOvr>
</p:sld>
</file>