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dec9c42eaf47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85534c48314cc6"/>
  </p:sldMasterIdLst>
  <p:sldIdLst>
    <p:sldId xmlns:r="http://schemas.openxmlformats.org/officeDocument/2006/relationships" id="256" r:id="R96eed40b428c4f74"/>
    <p:sldId xmlns:r="http://schemas.openxmlformats.org/officeDocument/2006/relationships" id="257" r:id="Rf4244b8bec964768"/>
    <p:sldId xmlns:r="http://schemas.openxmlformats.org/officeDocument/2006/relationships" id="258" r:id="R497cdc85f5fb4a08"/>
    <p:sldId xmlns:r="http://schemas.openxmlformats.org/officeDocument/2006/relationships" id="259" r:id="R74d810697db148ba"/>
    <p:sldId xmlns:r="http://schemas.openxmlformats.org/officeDocument/2006/relationships" id="260" r:id="R3209b5f35ca44028"/>
    <p:sldId xmlns:r="http://schemas.openxmlformats.org/officeDocument/2006/relationships" id="261" r:id="Rb870a758aed241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85534c48314cc6" /><Relationship Type="http://schemas.openxmlformats.org/officeDocument/2006/relationships/slide" Target="/ppt/slides/slide1.xml" Id="R96eed40b428c4f74" /><Relationship Type="http://schemas.openxmlformats.org/officeDocument/2006/relationships/slide" Target="/ppt/slides/slide2.xml" Id="Rf4244b8bec964768" /><Relationship Type="http://schemas.openxmlformats.org/officeDocument/2006/relationships/slide" Target="/ppt/slides/slide3.xml" Id="R497cdc85f5fb4a08" /><Relationship Type="http://schemas.openxmlformats.org/officeDocument/2006/relationships/slide" Target="/ppt/slides/slide4.xml" Id="R74d810697db148ba" /><Relationship Type="http://schemas.openxmlformats.org/officeDocument/2006/relationships/slide" Target="/ppt/slides/slide5.xml" Id="R3209b5f35ca44028" /><Relationship Type="http://schemas.openxmlformats.org/officeDocument/2006/relationships/slide" Target="/ppt/slides/slide6.xml" Id="Rb870a758aed241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e4452ad4194a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1755ee6db43eb" /><Relationship Type="http://schemas.openxmlformats.org/officeDocument/2006/relationships/theme" Target="/ppt/slideMasters/theme/theme1.xml" Id="Rd22786bc91a149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c1755ee6db43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6b0af70ba43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c9dc4399240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a38c528ca47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2551d4d634d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1a8615f2a4c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e86867feb4c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TUNNELSERVICE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TUNNELSERVICE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TUNNELSERVICE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TUNNELSERVICE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TUNNELSERVICE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TUNNELSERVICE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Svegeskogen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921 160 933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TUNNELSERVICE AS</a:t>
            </a:r>
          </a:p>
        </p:txBody>
      </p:sp>
    </p:spTree>
  </p:cSld>
  <p:clrMapOvr>
    <a:masterClrMapping xmlns:a="http://schemas.openxmlformats.org/drawingml/2006/main"/>
  </p:clrMapOvr>
</p:sld>
</file>