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27e3f82bc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eec2da84c4151"/>
  </p:sldMasterIdLst>
  <p:sldIdLst>
    <p:sldId xmlns:r="http://schemas.openxmlformats.org/officeDocument/2006/relationships" id="256" r:id="Rfa63b44b27da410e"/>
    <p:sldId xmlns:r="http://schemas.openxmlformats.org/officeDocument/2006/relationships" id="257" r:id="Rf00c8121c11845f3"/>
    <p:sldId xmlns:r="http://schemas.openxmlformats.org/officeDocument/2006/relationships" id="258" r:id="R6268a943ad8d4561"/>
    <p:sldId xmlns:r="http://schemas.openxmlformats.org/officeDocument/2006/relationships" id="259" r:id="R67416403e13c4b88"/>
    <p:sldId xmlns:r="http://schemas.openxmlformats.org/officeDocument/2006/relationships" id="260" r:id="R4f9b10598df44303"/>
    <p:sldId xmlns:r="http://schemas.openxmlformats.org/officeDocument/2006/relationships" id="261" r:id="R6012dd577133405b"/>
    <p:sldId xmlns:r="http://schemas.openxmlformats.org/officeDocument/2006/relationships" id="262" r:id="R7f644e5296f8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eec2da84c4151" /><Relationship Type="http://schemas.openxmlformats.org/officeDocument/2006/relationships/slide" Target="/ppt/slides/slide1.xml" Id="Rfa63b44b27da410e" /><Relationship Type="http://schemas.openxmlformats.org/officeDocument/2006/relationships/slide" Target="/ppt/slides/slide2.xml" Id="Rf00c8121c11845f3" /><Relationship Type="http://schemas.openxmlformats.org/officeDocument/2006/relationships/slide" Target="/ppt/slides/slide3.xml" Id="R6268a943ad8d4561" /><Relationship Type="http://schemas.openxmlformats.org/officeDocument/2006/relationships/slide" Target="/ppt/slides/slide4.xml" Id="R67416403e13c4b88" /><Relationship Type="http://schemas.openxmlformats.org/officeDocument/2006/relationships/slide" Target="/ppt/slides/slide5.xml" Id="R4f9b10598df44303" /><Relationship Type="http://schemas.openxmlformats.org/officeDocument/2006/relationships/slide" Target="/ppt/slides/slide6.xml" Id="R6012dd577133405b" /><Relationship Type="http://schemas.openxmlformats.org/officeDocument/2006/relationships/slide" Target="/ppt/slides/slide7.xml" Id="R7f644e5296f8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c6dda73c3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42f784e44af4" /><Relationship Type="http://schemas.openxmlformats.org/officeDocument/2006/relationships/theme" Target="/ppt/slideMasters/theme/theme1.xml" Id="R0fd115a17c6a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542f784e4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bef030e43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56d0df25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3a54377f9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8e5bdfa7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d356eb37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8a0692fd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e8c3ac3b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TUNNELSERVICE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TUNNELSERVICE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229 656 685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221 600 636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BAUGE BIRGER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HOLM-ANDERSEN MORTEN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SINLAND STANLEY SELAND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921 160 933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