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e675717aeb4b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359b028b5348a3"/>
  </p:sldMasterIdLst>
  <p:sldIdLst>
    <p:sldId xmlns:r="http://schemas.openxmlformats.org/officeDocument/2006/relationships" id="256" r:id="R13509bb90fa14449"/>
    <p:sldId xmlns:r="http://schemas.openxmlformats.org/officeDocument/2006/relationships" id="257" r:id="R339fe8a326414d50"/>
    <p:sldId xmlns:r="http://schemas.openxmlformats.org/officeDocument/2006/relationships" id="258" r:id="R7fc6556d3f4b4652"/>
    <p:sldId xmlns:r="http://schemas.openxmlformats.org/officeDocument/2006/relationships" id="259" r:id="R0ca96271a9784c85"/>
    <p:sldId xmlns:r="http://schemas.openxmlformats.org/officeDocument/2006/relationships" id="260" r:id="R109d3049b5a94f3b"/>
    <p:sldId xmlns:r="http://schemas.openxmlformats.org/officeDocument/2006/relationships" id="261" r:id="Rf01e80e8f6734980"/>
    <p:sldId xmlns:r="http://schemas.openxmlformats.org/officeDocument/2006/relationships" id="262" r:id="R1ea8dc5f3af5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359b028b5348a3" /><Relationship Type="http://schemas.openxmlformats.org/officeDocument/2006/relationships/slide" Target="/ppt/slides/slide1.xml" Id="R13509bb90fa14449" /><Relationship Type="http://schemas.openxmlformats.org/officeDocument/2006/relationships/slide" Target="/ppt/slides/slide2.xml" Id="R339fe8a326414d50" /><Relationship Type="http://schemas.openxmlformats.org/officeDocument/2006/relationships/slide" Target="/ppt/slides/slide3.xml" Id="R7fc6556d3f4b4652" /><Relationship Type="http://schemas.openxmlformats.org/officeDocument/2006/relationships/slide" Target="/ppt/slides/slide4.xml" Id="R0ca96271a9784c85" /><Relationship Type="http://schemas.openxmlformats.org/officeDocument/2006/relationships/slide" Target="/ppt/slides/slide5.xml" Id="R109d3049b5a94f3b" /><Relationship Type="http://schemas.openxmlformats.org/officeDocument/2006/relationships/slide" Target="/ppt/slides/slide6.xml" Id="Rf01e80e8f6734980" /><Relationship Type="http://schemas.openxmlformats.org/officeDocument/2006/relationships/slide" Target="/ppt/slides/slide7.xml" Id="R1ea8dc5f3af5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fb38503e24a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4a7d292b54580" /><Relationship Type="http://schemas.openxmlformats.org/officeDocument/2006/relationships/theme" Target="/ppt/slideMasters/theme/theme1.xml" Id="R6050aff79692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c4a7d292b545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6c2910e61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de2c0a71a4f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4f7313cc946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0ef8b69754d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f660a2c4340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52cf002146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e3aff0d3e4b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FANA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FANA MUR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−1 719 144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828 215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Sageneset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5244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921 161 530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FANA MUR AS</a:t>
            </a:r>
          </a:p>
        </p:txBody>
      </p:sp>
    </p:spTree>
  </p:cSld>
  <p:clrMapOvr>
    <a:masterClrMapping xmlns:a="http://schemas.openxmlformats.org/drawingml/2006/main"/>
  </p:clrMapOvr>
</p:sld>
</file>