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c02b0dbb3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1105b1a6c467f"/>
  </p:sldMasterIdLst>
  <p:sldIdLst>
    <p:sldId xmlns:r="http://schemas.openxmlformats.org/officeDocument/2006/relationships" id="256" r:id="R6ed0e340f23242e2"/>
    <p:sldId xmlns:r="http://schemas.openxmlformats.org/officeDocument/2006/relationships" id="257" r:id="R235de891bcd74212"/>
    <p:sldId xmlns:r="http://schemas.openxmlformats.org/officeDocument/2006/relationships" id="258" r:id="Rac32282b91534ddc"/>
    <p:sldId xmlns:r="http://schemas.openxmlformats.org/officeDocument/2006/relationships" id="259" r:id="Rfb24a0f4e18243c5"/>
    <p:sldId xmlns:r="http://schemas.openxmlformats.org/officeDocument/2006/relationships" id="260" r:id="Ra606827c0d9c45be"/>
    <p:sldId xmlns:r="http://schemas.openxmlformats.org/officeDocument/2006/relationships" id="261" r:id="Rff3cf0c2438b4246"/>
    <p:sldId xmlns:r="http://schemas.openxmlformats.org/officeDocument/2006/relationships" id="262" r:id="R82b79c442c3244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1105b1a6c467f" /><Relationship Type="http://schemas.openxmlformats.org/officeDocument/2006/relationships/slide" Target="/ppt/slides/slide1.xml" Id="R6ed0e340f23242e2" /><Relationship Type="http://schemas.openxmlformats.org/officeDocument/2006/relationships/slide" Target="/ppt/slides/slide2.xml" Id="R235de891bcd74212" /><Relationship Type="http://schemas.openxmlformats.org/officeDocument/2006/relationships/slide" Target="/ppt/slides/slide3.xml" Id="Rac32282b91534ddc" /><Relationship Type="http://schemas.openxmlformats.org/officeDocument/2006/relationships/slide" Target="/ppt/slides/slide4.xml" Id="Rfb24a0f4e18243c5" /><Relationship Type="http://schemas.openxmlformats.org/officeDocument/2006/relationships/slide" Target="/ppt/slides/slide5.xml" Id="Ra606827c0d9c45be" /><Relationship Type="http://schemas.openxmlformats.org/officeDocument/2006/relationships/slide" Target="/ppt/slides/slide6.xml" Id="Rff3cf0c2438b4246" /><Relationship Type="http://schemas.openxmlformats.org/officeDocument/2006/relationships/slide" Target="/ppt/slides/slide7.xml" Id="R82b79c442c3244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2c9f994fd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cdf82822f4f35" /><Relationship Type="http://schemas.openxmlformats.org/officeDocument/2006/relationships/theme" Target="/ppt/slideMasters/theme/theme1.xml" Id="R6c56467d1f29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1cdf82822f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081019fe3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207871ba7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9950b38cd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9c813280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cf76029b2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41e1b286c4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5acb8b29543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AILB INVEST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15 624 228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EGILSSON TORNBERG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Brekkebygdveien 341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921 165 773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