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ea72ac267749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c40344056b4341"/>
  </p:sldMasterIdLst>
  <p:sldIdLst>
    <p:sldId xmlns:r="http://schemas.openxmlformats.org/officeDocument/2006/relationships" id="256" r:id="R182e3a6163e64d86"/>
    <p:sldId xmlns:r="http://schemas.openxmlformats.org/officeDocument/2006/relationships" id="257" r:id="R5ceadc40ebc44e88"/>
    <p:sldId xmlns:r="http://schemas.openxmlformats.org/officeDocument/2006/relationships" id="258" r:id="R2bd4248734944ab9"/>
    <p:sldId xmlns:r="http://schemas.openxmlformats.org/officeDocument/2006/relationships" id="259" r:id="R663cb6e7e0e54a99"/>
    <p:sldId xmlns:r="http://schemas.openxmlformats.org/officeDocument/2006/relationships" id="260" r:id="R488f815de2c749c8"/>
    <p:sldId xmlns:r="http://schemas.openxmlformats.org/officeDocument/2006/relationships" id="261" r:id="R0f406d213e204bff"/>
    <p:sldId xmlns:r="http://schemas.openxmlformats.org/officeDocument/2006/relationships" id="262" r:id="R95d8bd63bb7941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c40344056b4341" /><Relationship Type="http://schemas.openxmlformats.org/officeDocument/2006/relationships/slide" Target="/ppt/slides/slide1.xml" Id="R182e3a6163e64d86" /><Relationship Type="http://schemas.openxmlformats.org/officeDocument/2006/relationships/slide" Target="/ppt/slides/slide2.xml" Id="R5ceadc40ebc44e88" /><Relationship Type="http://schemas.openxmlformats.org/officeDocument/2006/relationships/slide" Target="/ppt/slides/slide3.xml" Id="R2bd4248734944ab9" /><Relationship Type="http://schemas.openxmlformats.org/officeDocument/2006/relationships/slide" Target="/ppt/slides/slide4.xml" Id="R663cb6e7e0e54a99" /><Relationship Type="http://schemas.openxmlformats.org/officeDocument/2006/relationships/slide" Target="/ppt/slides/slide5.xml" Id="R488f815de2c749c8" /><Relationship Type="http://schemas.openxmlformats.org/officeDocument/2006/relationships/slide" Target="/ppt/slides/slide6.xml" Id="R0f406d213e204bff" /><Relationship Type="http://schemas.openxmlformats.org/officeDocument/2006/relationships/slide" Target="/ppt/slides/slide7.xml" Id="R95d8bd63bb7941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dc3d8a680546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eb36fba5648ee" /><Relationship Type="http://schemas.openxmlformats.org/officeDocument/2006/relationships/theme" Target="/ppt/slideMasters/theme/theme1.xml" Id="R682300e7bd0444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deb36fba5648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15430763842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36d9ce99842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3938bef6b4e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f646c67074d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feb8fb58d41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f1f82ca4a4a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9f36224e94c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ARGENTUM 2018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2018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31 980 847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30 387 345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31 006 062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296 890 289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297 755 730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OPTIMUM PRIVATE EQUITY 2018 AS  –  47,8 %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LØNNE INVEST AS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VARNER PE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KOMMUNALE PENSJONSKASSE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MARINE FINANCE AS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Bradbenken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921 166 613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