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2f8e3b1a694d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f38b634fa34a79"/>
  </p:sldMasterIdLst>
  <p:sldIdLst>
    <p:sldId xmlns:r="http://schemas.openxmlformats.org/officeDocument/2006/relationships" id="256" r:id="R62e96866a7454554"/>
    <p:sldId xmlns:r="http://schemas.openxmlformats.org/officeDocument/2006/relationships" id="257" r:id="Re7b7d8a75c174775"/>
    <p:sldId xmlns:r="http://schemas.openxmlformats.org/officeDocument/2006/relationships" id="258" r:id="R83c4455e7ce64dde"/>
    <p:sldId xmlns:r="http://schemas.openxmlformats.org/officeDocument/2006/relationships" id="259" r:id="Re70b8b13a05c4d21"/>
    <p:sldId xmlns:r="http://schemas.openxmlformats.org/officeDocument/2006/relationships" id="260" r:id="R255613208ff94af4"/>
    <p:sldId xmlns:r="http://schemas.openxmlformats.org/officeDocument/2006/relationships" id="261" r:id="R33aa54f1f4b642be"/>
    <p:sldId xmlns:r="http://schemas.openxmlformats.org/officeDocument/2006/relationships" id="262" r:id="R47a1bdc8af0040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38b634fa34a79" /><Relationship Type="http://schemas.openxmlformats.org/officeDocument/2006/relationships/slide" Target="/ppt/slides/slide1.xml" Id="R62e96866a7454554" /><Relationship Type="http://schemas.openxmlformats.org/officeDocument/2006/relationships/slide" Target="/ppt/slides/slide2.xml" Id="Re7b7d8a75c174775" /><Relationship Type="http://schemas.openxmlformats.org/officeDocument/2006/relationships/slide" Target="/ppt/slides/slide3.xml" Id="R83c4455e7ce64dde" /><Relationship Type="http://schemas.openxmlformats.org/officeDocument/2006/relationships/slide" Target="/ppt/slides/slide4.xml" Id="Re70b8b13a05c4d21" /><Relationship Type="http://schemas.openxmlformats.org/officeDocument/2006/relationships/slide" Target="/ppt/slides/slide5.xml" Id="R255613208ff94af4" /><Relationship Type="http://schemas.openxmlformats.org/officeDocument/2006/relationships/slide" Target="/ppt/slides/slide6.xml" Id="R33aa54f1f4b642be" /><Relationship Type="http://schemas.openxmlformats.org/officeDocument/2006/relationships/slide" Target="/ppt/slides/slide7.xml" Id="R47a1bdc8af0040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f522a451642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05f6669da4040" /><Relationship Type="http://schemas.openxmlformats.org/officeDocument/2006/relationships/theme" Target="/ppt/slideMasters/theme/theme1.xml" Id="R394858f93b3949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c05f6669da40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167754a9548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aa04a17e14d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6b31517f54b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825b141384f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55e6e696e48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3575192624f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ec5ab89db41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OLF HOLDING AS ble etablert [år] og holder til i 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2 438 624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3 567 542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FODSTAD OLE THORBJØRN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Storeliene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2072 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921 172 680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