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d77621ddc43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89fb964c0f4bf6"/>
  </p:sldMasterIdLst>
  <p:sldIdLst>
    <p:sldId xmlns:r="http://schemas.openxmlformats.org/officeDocument/2006/relationships" id="256" r:id="R6a316ee501f64979"/>
    <p:sldId xmlns:r="http://schemas.openxmlformats.org/officeDocument/2006/relationships" id="257" r:id="Rb30510906e504978"/>
    <p:sldId xmlns:r="http://schemas.openxmlformats.org/officeDocument/2006/relationships" id="258" r:id="R7cb67e8765584700"/>
    <p:sldId xmlns:r="http://schemas.openxmlformats.org/officeDocument/2006/relationships" id="259" r:id="Rcf50ffa7961148d6"/>
    <p:sldId xmlns:r="http://schemas.openxmlformats.org/officeDocument/2006/relationships" id="260" r:id="Rb8dd410c2291443d"/>
    <p:sldId xmlns:r="http://schemas.openxmlformats.org/officeDocument/2006/relationships" id="261" r:id="R0ee976d8147d4a71"/>
    <p:sldId xmlns:r="http://schemas.openxmlformats.org/officeDocument/2006/relationships" id="262" r:id="R2bc3c63d5a73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9fb964c0f4bf6" /><Relationship Type="http://schemas.openxmlformats.org/officeDocument/2006/relationships/slide" Target="/ppt/slides/slide1.xml" Id="R6a316ee501f64979" /><Relationship Type="http://schemas.openxmlformats.org/officeDocument/2006/relationships/slide" Target="/ppt/slides/slide2.xml" Id="Rb30510906e504978" /><Relationship Type="http://schemas.openxmlformats.org/officeDocument/2006/relationships/slide" Target="/ppt/slides/slide3.xml" Id="R7cb67e8765584700" /><Relationship Type="http://schemas.openxmlformats.org/officeDocument/2006/relationships/slide" Target="/ppt/slides/slide4.xml" Id="Rcf50ffa7961148d6" /><Relationship Type="http://schemas.openxmlformats.org/officeDocument/2006/relationships/slide" Target="/ppt/slides/slide5.xml" Id="Rb8dd410c2291443d" /><Relationship Type="http://schemas.openxmlformats.org/officeDocument/2006/relationships/slide" Target="/ppt/slides/slide6.xml" Id="R0ee976d8147d4a71" /><Relationship Type="http://schemas.openxmlformats.org/officeDocument/2006/relationships/slide" Target="/ppt/slides/slide7.xml" Id="R2bc3c63d5a73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4d84160a247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b5e8f586e4483" /><Relationship Type="http://schemas.openxmlformats.org/officeDocument/2006/relationships/theme" Target="/ppt/slideMasters/theme/theme1.xml" Id="R3838e0860cf74b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0b5e8f586e44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6b9661505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80e6dadb542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f042c2fa74d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1f19332ba4d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1c4b2816c4d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4fec820f447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fa7d407034e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 OG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 OG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10 341 030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WINIARSKI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