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6897e7e87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8ed9bc25f4459"/>
  </p:sldMasterIdLst>
  <p:sldIdLst>
    <p:sldId xmlns:r="http://schemas.openxmlformats.org/officeDocument/2006/relationships" id="256" r:id="Rcffba26a11374923"/>
    <p:sldId xmlns:r="http://schemas.openxmlformats.org/officeDocument/2006/relationships" id="257" r:id="R68749e63f3154b7e"/>
    <p:sldId xmlns:r="http://schemas.openxmlformats.org/officeDocument/2006/relationships" id="258" r:id="R4a1ca5bb334f472d"/>
    <p:sldId xmlns:r="http://schemas.openxmlformats.org/officeDocument/2006/relationships" id="259" r:id="R90f3375d3d7b462a"/>
    <p:sldId xmlns:r="http://schemas.openxmlformats.org/officeDocument/2006/relationships" id="260" r:id="R4dec066411af41f0"/>
    <p:sldId xmlns:r="http://schemas.openxmlformats.org/officeDocument/2006/relationships" id="261" r:id="R2586b64e66ee45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8ed9bc25f4459" /><Relationship Type="http://schemas.openxmlformats.org/officeDocument/2006/relationships/slide" Target="/ppt/slides/slide1.xml" Id="Rcffba26a11374923" /><Relationship Type="http://schemas.openxmlformats.org/officeDocument/2006/relationships/slide" Target="/ppt/slides/slide2.xml" Id="R68749e63f3154b7e" /><Relationship Type="http://schemas.openxmlformats.org/officeDocument/2006/relationships/slide" Target="/ppt/slides/slide3.xml" Id="R4a1ca5bb334f472d" /><Relationship Type="http://schemas.openxmlformats.org/officeDocument/2006/relationships/slide" Target="/ppt/slides/slide4.xml" Id="R90f3375d3d7b462a" /><Relationship Type="http://schemas.openxmlformats.org/officeDocument/2006/relationships/slide" Target="/ppt/slides/slide5.xml" Id="R4dec066411af41f0" /><Relationship Type="http://schemas.openxmlformats.org/officeDocument/2006/relationships/slide" Target="/ppt/slides/slide6.xml" Id="R2586b64e66ee45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990aefc8c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185f9133940ef" /><Relationship Type="http://schemas.openxmlformats.org/officeDocument/2006/relationships/theme" Target="/ppt/slideMasters/theme/theme1.xml" Id="R66939861c351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185f91339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971b2fb07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59d52c446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13b06a4dc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600d73d5b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bbd0449af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2efb326c3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BETONG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BETONG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BETONG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BETONG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BETONG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BETONG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Tromsøysundvegen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post@bbtas.no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921 178 263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BETONG TEKNIKK AS</a:t>
            </a:r>
          </a:p>
        </p:txBody>
      </p:sp>
    </p:spTree>
  </p:cSld>
  <p:clrMapOvr>
    <a:masterClrMapping xmlns:a="http://schemas.openxmlformats.org/drawingml/2006/main"/>
  </p:clrMapOvr>
</p:sld>
</file>