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942dbddfb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2c7bd2cca4dc3"/>
  </p:sldMasterIdLst>
  <p:sldIdLst>
    <p:sldId xmlns:r="http://schemas.openxmlformats.org/officeDocument/2006/relationships" id="256" r:id="Raaa1fe8217ca4b6a"/>
    <p:sldId xmlns:r="http://schemas.openxmlformats.org/officeDocument/2006/relationships" id="257" r:id="R29e15b2236d64295"/>
    <p:sldId xmlns:r="http://schemas.openxmlformats.org/officeDocument/2006/relationships" id="258" r:id="R8fb1be3802d04df7"/>
    <p:sldId xmlns:r="http://schemas.openxmlformats.org/officeDocument/2006/relationships" id="259" r:id="R6ef085a8b2214abf"/>
    <p:sldId xmlns:r="http://schemas.openxmlformats.org/officeDocument/2006/relationships" id="260" r:id="Rc8de1898f9ce44fd"/>
    <p:sldId xmlns:r="http://schemas.openxmlformats.org/officeDocument/2006/relationships" id="261" r:id="R7cd2b5cd9e974a0c"/>
    <p:sldId xmlns:r="http://schemas.openxmlformats.org/officeDocument/2006/relationships" id="262" r:id="R2d0037ff51bf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2c7bd2cca4dc3" /><Relationship Type="http://schemas.openxmlformats.org/officeDocument/2006/relationships/slide" Target="/ppt/slides/slide1.xml" Id="Raaa1fe8217ca4b6a" /><Relationship Type="http://schemas.openxmlformats.org/officeDocument/2006/relationships/slide" Target="/ppt/slides/slide2.xml" Id="R29e15b2236d64295" /><Relationship Type="http://schemas.openxmlformats.org/officeDocument/2006/relationships/slide" Target="/ppt/slides/slide3.xml" Id="R8fb1be3802d04df7" /><Relationship Type="http://schemas.openxmlformats.org/officeDocument/2006/relationships/slide" Target="/ppt/slides/slide4.xml" Id="R6ef085a8b2214abf" /><Relationship Type="http://schemas.openxmlformats.org/officeDocument/2006/relationships/slide" Target="/ppt/slides/slide5.xml" Id="Rc8de1898f9ce44fd" /><Relationship Type="http://schemas.openxmlformats.org/officeDocument/2006/relationships/slide" Target="/ppt/slides/slide6.xml" Id="R7cd2b5cd9e974a0c" /><Relationship Type="http://schemas.openxmlformats.org/officeDocument/2006/relationships/slide" Target="/ppt/slides/slide7.xml" Id="R2d0037ff51bf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c01459468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37dd4e1fd4f13" /><Relationship Type="http://schemas.openxmlformats.org/officeDocument/2006/relationships/theme" Target="/ppt/slideMasters/theme/theme1.xml" Id="R3892cf4b25c0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37dd4e1fd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6b35bd2c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97f0aa71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a098d9fa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64e54bfe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feef5a6e3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80597d7f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178f444fe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BETONG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BETONG TEKNIKK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26 954 352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−1 888 646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13 576 763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Tromsøysundvegen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post@bbtas.no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921 178 263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