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e25334e4b9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55a67a627c4bed"/>
  </p:sldMasterIdLst>
  <p:sldIdLst>
    <p:sldId xmlns:r="http://schemas.openxmlformats.org/officeDocument/2006/relationships" id="256" r:id="Rbc654cae28294b89"/>
    <p:sldId xmlns:r="http://schemas.openxmlformats.org/officeDocument/2006/relationships" id="257" r:id="Rdb575de7769543ab"/>
    <p:sldId xmlns:r="http://schemas.openxmlformats.org/officeDocument/2006/relationships" id="258" r:id="R973f44f3af8443d1"/>
    <p:sldId xmlns:r="http://schemas.openxmlformats.org/officeDocument/2006/relationships" id="259" r:id="R84632ffcbb2d4935"/>
    <p:sldId xmlns:r="http://schemas.openxmlformats.org/officeDocument/2006/relationships" id="260" r:id="Rc4d9a82ea98b4cf0"/>
    <p:sldId xmlns:r="http://schemas.openxmlformats.org/officeDocument/2006/relationships" id="261" r:id="R2e5a7a9981f44103"/>
    <p:sldId xmlns:r="http://schemas.openxmlformats.org/officeDocument/2006/relationships" id="262" r:id="R2ab986180f4c49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5a67a627c4bed" /><Relationship Type="http://schemas.openxmlformats.org/officeDocument/2006/relationships/slide" Target="/ppt/slides/slide1.xml" Id="Rbc654cae28294b89" /><Relationship Type="http://schemas.openxmlformats.org/officeDocument/2006/relationships/slide" Target="/ppt/slides/slide2.xml" Id="Rdb575de7769543ab" /><Relationship Type="http://schemas.openxmlformats.org/officeDocument/2006/relationships/slide" Target="/ppt/slides/slide3.xml" Id="R973f44f3af8443d1" /><Relationship Type="http://schemas.openxmlformats.org/officeDocument/2006/relationships/slide" Target="/ppt/slides/slide4.xml" Id="R84632ffcbb2d4935" /><Relationship Type="http://schemas.openxmlformats.org/officeDocument/2006/relationships/slide" Target="/ppt/slides/slide5.xml" Id="Rc4d9a82ea98b4cf0" /><Relationship Type="http://schemas.openxmlformats.org/officeDocument/2006/relationships/slide" Target="/ppt/slides/slide6.xml" Id="R2e5a7a9981f44103" /><Relationship Type="http://schemas.openxmlformats.org/officeDocument/2006/relationships/slide" Target="/ppt/slides/slide7.xml" Id="R2ab986180f4c49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abfcdc16b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cef42cb7e4649" /><Relationship Type="http://schemas.openxmlformats.org/officeDocument/2006/relationships/theme" Target="/ppt/slideMasters/theme/theme1.xml" Id="Rd781bd45bc8b45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ecef42cb7e46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ea64539d64d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39290a31d4a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d2145f31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44c6be169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fc2d6d8d9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a93e4367345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683f8d281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TENNANT SONS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TENNANT SONS &amp; 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16 686 864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17 743 860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MARCUS BEER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 Marcus B. Holm, Jegerveien 18D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921 182 287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TENNANT SONS &amp; CO AS</a:t>
            </a:r>
          </a:p>
        </p:txBody>
      </p:sp>
    </p:spTree>
  </p:cSld>
  <p:clrMapOvr>
    <a:masterClrMapping xmlns:a="http://schemas.openxmlformats.org/drawingml/2006/main"/>
  </p:clrMapOvr>
</p:sld>
</file>