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207331cb3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c66014130459b"/>
  </p:sldMasterIdLst>
  <p:sldIdLst>
    <p:sldId xmlns:r="http://schemas.openxmlformats.org/officeDocument/2006/relationships" id="256" r:id="Rdf5386b28a5a478a"/>
    <p:sldId xmlns:r="http://schemas.openxmlformats.org/officeDocument/2006/relationships" id="257" r:id="Rdd8dba1a82dd4014"/>
    <p:sldId xmlns:r="http://schemas.openxmlformats.org/officeDocument/2006/relationships" id="258" r:id="Rae11b36d5b2f43a7"/>
    <p:sldId xmlns:r="http://schemas.openxmlformats.org/officeDocument/2006/relationships" id="259" r:id="R936256e859644885"/>
    <p:sldId xmlns:r="http://schemas.openxmlformats.org/officeDocument/2006/relationships" id="260" r:id="R0fd9f38078bc4963"/>
    <p:sldId xmlns:r="http://schemas.openxmlformats.org/officeDocument/2006/relationships" id="261" r:id="R9d3a5e42c2d84255"/>
    <p:sldId xmlns:r="http://schemas.openxmlformats.org/officeDocument/2006/relationships" id="262" r:id="Rd4af182a494a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c66014130459b" /><Relationship Type="http://schemas.openxmlformats.org/officeDocument/2006/relationships/slide" Target="/ppt/slides/slide1.xml" Id="Rdf5386b28a5a478a" /><Relationship Type="http://schemas.openxmlformats.org/officeDocument/2006/relationships/slide" Target="/ppt/slides/slide2.xml" Id="Rdd8dba1a82dd4014" /><Relationship Type="http://schemas.openxmlformats.org/officeDocument/2006/relationships/slide" Target="/ppt/slides/slide3.xml" Id="Rae11b36d5b2f43a7" /><Relationship Type="http://schemas.openxmlformats.org/officeDocument/2006/relationships/slide" Target="/ppt/slides/slide4.xml" Id="R936256e859644885" /><Relationship Type="http://schemas.openxmlformats.org/officeDocument/2006/relationships/slide" Target="/ppt/slides/slide5.xml" Id="R0fd9f38078bc4963" /><Relationship Type="http://schemas.openxmlformats.org/officeDocument/2006/relationships/slide" Target="/ppt/slides/slide6.xml" Id="R9d3a5e42c2d84255" /><Relationship Type="http://schemas.openxmlformats.org/officeDocument/2006/relationships/slide" Target="/ppt/slides/slide7.xml" Id="Rd4af182a494a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14b6d0966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dd09b206b4be1" /><Relationship Type="http://schemas.openxmlformats.org/officeDocument/2006/relationships/theme" Target="/ppt/slideMasters/theme/theme1.xml" Id="Re1404d0931a4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dd09b206b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b63dccd6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62f04ae1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8ceb9629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cfcb107f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ab2b58dba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772594a3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b6e31b2c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