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da3ddd622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5f920d546c4cac"/>
  </p:sldMasterIdLst>
  <p:sldIdLst>
    <p:sldId xmlns:r="http://schemas.openxmlformats.org/officeDocument/2006/relationships" id="256" r:id="R80126ca82edc48e7"/>
    <p:sldId xmlns:r="http://schemas.openxmlformats.org/officeDocument/2006/relationships" id="257" r:id="R8f4ebd170580400b"/>
    <p:sldId xmlns:r="http://schemas.openxmlformats.org/officeDocument/2006/relationships" id="258" r:id="R831e3e223b8d4bd9"/>
    <p:sldId xmlns:r="http://schemas.openxmlformats.org/officeDocument/2006/relationships" id="259" r:id="R1990e4c05a80410b"/>
    <p:sldId xmlns:r="http://schemas.openxmlformats.org/officeDocument/2006/relationships" id="260" r:id="R40c8709f6d6442c6"/>
    <p:sldId xmlns:r="http://schemas.openxmlformats.org/officeDocument/2006/relationships" id="261" r:id="R335c79d206cd4a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f920d546c4cac" /><Relationship Type="http://schemas.openxmlformats.org/officeDocument/2006/relationships/slide" Target="/ppt/slides/slide1.xml" Id="R80126ca82edc48e7" /><Relationship Type="http://schemas.openxmlformats.org/officeDocument/2006/relationships/slide" Target="/ppt/slides/slide2.xml" Id="R8f4ebd170580400b" /><Relationship Type="http://schemas.openxmlformats.org/officeDocument/2006/relationships/slide" Target="/ppt/slides/slide3.xml" Id="R831e3e223b8d4bd9" /><Relationship Type="http://schemas.openxmlformats.org/officeDocument/2006/relationships/slide" Target="/ppt/slides/slide4.xml" Id="R1990e4c05a80410b" /><Relationship Type="http://schemas.openxmlformats.org/officeDocument/2006/relationships/slide" Target="/ppt/slides/slide5.xml" Id="R40c8709f6d6442c6" /><Relationship Type="http://schemas.openxmlformats.org/officeDocument/2006/relationships/slide" Target="/ppt/slides/slide6.xml" Id="R335c79d206cd4a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5cb247f924e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0ff900ac147ba" /><Relationship Type="http://schemas.openxmlformats.org/officeDocument/2006/relationships/theme" Target="/ppt/slideMasters/theme/theme1.xml" Id="R37744dce1d85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e0ff900ac147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3b0cee0b249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2d4a0ffed4e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31798a6db4b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6dfdefd274e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258a6b2d6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7c745f489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 PASO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PASO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PASO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PASO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PASO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PASO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Deviks vei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luis.bermudez@bcreis.com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921 189 095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PASO INVEST AS</a:t>
            </a:r>
          </a:p>
        </p:txBody>
      </p:sp>
    </p:spTree>
  </p:cSld>
  <p:clrMapOvr>
    <a:masterClrMapping xmlns:a="http://schemas.openxmlformats.org/drawingml/2006/main"/>
  </p:clrMapOvr>
</p:sld>
</file>