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67f6a96d9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a2bcb06904e85"/>
  </p:sldMasterIdLst>
  <p:sldIdLst>
    <p:sldId xmlns:r="http://schemas.openxmlformats.org/officeDocument/2006/relationships" id="256" r:id="Rf2c6309bbf3e4a30"/>
    <p:sldId xmlns:r="http://schemas.openxmlformats.org/officeDocument/2006/relationships" id="257" r:id="Re51cbffbe0a8429a"/>
    <p:sldId xmlns:r="http://schemas.openxmlformats.org/officeDocument/2006/relationships" id="258" r:id="R55e0acc00cf74f10"/>
    <p:sldId xmlns:r="http://schemas.openxmlformats.org/officeDocument/2006/relationships" id="259" r:id="Rd08db13ac6ef4d74"/>
    <p:sldId xmlns:r="http://schemas.openxmlformats.org/officeDocument/2006/relationships" id="260" r:id="R930305f02eb244dc"/>
    <p:sldId xmlns:r="http://schemas.openxmlformats.org/officeDocument/2006/relationships" id="261" r:id="Rfba8ead84cc4433c"/>
    <p:sldId xmlns:r="http://schemas.openxmlformats.org/officeDocument/2006/relationships" id="262" r:id="Rf4998fb136ce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a2bcb06904e85" /><Relationship Type="http://schemas.openxmlformats.org/officeDocument/2006/relationships/slide" Target="/ppt/slides/slide1.xml" Id="Rf2c6309bbf3e4a30" /><Relationship Type="http://schemas.openxmlformats.org/officeDocument/2006/relationships/slide" Target="/ppt/slides/slide2.xml" Id="Re51cbffbe0a8429a" /><Relationship Type="http://schemas.openxmlformats.org/officeDocument/2006/relationships/slide" Target="/ppt/slides/slide3.xml" Id="R55e0acc00cf74f10" /><Relationship Type="http://schemas.openxmlformats.org/officeDocument/2006/relationships/slide" Target="/ppt/slides/slide4.xml" Id="Rd08db13ac6ef4d74" /><Relationship Type="http://schemas.openxmlformats.org/officeDocument/2006/relationships/slide" Target="/ppt/slides/slide5.xml" Id="R930305f02eb244dc" /><Relationship Type="http://schemas.openxmlformats.org/officeDocument/2006/relationships/slide" Target="/ppt/slides/slide6.xml" Id="Rfba8ead84cc4433c" /><Relationship Type="http://schemas.openxmlformats.org/officeDocument/2006/relationships/slide" Target="/ppt/slides/slide7.xml" Id="Rf4998fb136ce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7ad73096d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cb85f70d74ebc" /><Relationship Type="http://schemas.openxmlformats.org/officeDocument/2006/relationships/theme" Target="/ppt/slideMasters/theme/theme1.xml" Id="R5e812e387a65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cb85f70d7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7a5840a9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4df6bfe50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bd0d5ec4f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2fe2b2bc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7e80b4dc4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7c9f759b7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4c12165cf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PASO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PASO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24 605 264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36 579 754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BERMUDEZ LUIS ALBERTO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BIPELLA ANDREW DICK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luis.bermudez@bcreis.com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PASO INVEST AS</a:t>
            </a:r>
          </a:p>
        </p:txBody>
      </p:sp>
    </p:spTree>
  </p:cSld>
  <p:clrMapOvr>
    <a:masterClrMapping xmlns:a="http://schemas.openxmlformats.org/drawingml/2006/main"/>
  </p:clrMapOvr>
</p:sld>
</file>