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3f6745d9a348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0809f9ab964631"/>
  </p:sldMasterIdLst>
  <p:sldIdLst>
    <p:sldId xmlns:r="http://schemas.openxmlformats.org/officeDocument/2006/relationships" id="256" r:id="R75e4f4d7f9ee47ea"/>
    <p:sldId xmlns:r="http://schemas.openxmlformats.org/officeDocument/2006/relationships" id="257" r:id="Rff6b8400dee245b9"/>
    <p:sldId xmlns:r="http://schemas.openxmlformats.org/officeDocument/2006/relationships" id="258" r:id="Rd43b8a81a7e948d7"/>
    <p:sldId xmlns:r="http://schemas.openxmlformats.org/officeDocument/2006/relationships" id="259" r:id="R8f7dc5bdd51f4edd"/>
    <p:sldId xmlns:r="http://schemas.openxmlformats.org/officeDocument/2006/relationships" id="260" r:id="R8f4be56f637948c4"/>
    <p:sldId xmlns:r="http://schemas.openxmlformats.org/officeDocument/2006/relationships" id="261" r:id="R6ea1fd7f123646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0809f9ab964631" /><Relationship Type="http://schemas.openxmlformats.org/officeDocument/2006/relationships/slide" Target="/ppt/slides/slide1.xml" Id="R75e4f4d7f9ee47ea" /><Relationship Type="http://schemas.openxmlformats.org/officeDocument/2006/relationships/slide" Target="/ppt/slides/slide2.xml" Id="Rff6b8400dee245b9" /><Relationship Type="http://schemas.openxmlformats.org/officeDocument/2006/relationships/slide" Target="/ppt/slides/slide3.xml" Id="Rd43b8a81a7e948d7" /><Relationship Type="http://schemas.openxmlformats.org/officeDocument/2006/relationships/slide" Target="/ppt/slides/slide4.xml" Id="R8f7dc5bdd51f4edd" /><Relationship Type="http://schemas.openxmlformats.org/officeDocument/2006/relationships/slide" Target="/ppt/slides/slide5.xml" Id="R8f4be56f637948c4" /><Relationship Type="http://schemas.openxmlformats.org/officeDocument/2006/relationships/slide" Target="/ppt/slides/slide6.xml" Id="R6ea1fd7f123646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8c82d5b96240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10066c6724a57" /><Relationship Type="http://schemas.openxmlformats.org/officeDocument/2006/relationships/theme" Target="/ppt/slideMasters/theme/theme1.xml" Id="Re0515e67f1614c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110066c6724a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2bf1777c040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5bfbcf13049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0591020dd40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e3223c33141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6b1390d5f45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ac53dde514f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 OG HAV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 OG HAV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 OG HAV MANAGEMENT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 OG HAV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 OG HAV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 OG HAV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SAKARIAS GRØNSUND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KIRA CONSULTING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HOFF JOHANNESSEN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 OG HAV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Trippeveien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1618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921 189 397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 OG HAV MANAGEMENT AS</a:t>
            </a:r>
          </a:p>
        </p:txBody>
      </p:sp>
    </p:spTree>
  </p:cSld>
  <p:clrMapOvr>
    <a:masterClrMapping xmlns:a="http://schemas.openxmlformats.org/drawingml/2006/main"/>
  </p:clrMapOvr>
</p:sld>
</file>