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cc25b4187143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fd125bc45e43bc"/>
  </p:sldMasterIdLst>
  <p:sldIdLst>
    <p:sldId xmlns:r="http://schemas.openxmlformats.org/officeDocument/2006/relationships" id="256" r:id="R994e57c06b544b55"/>
    <p:sldId xmlns:r="http://schemas.openxmlformats.org/officeDocument/2006/relationships" id="257" r:id="Rae51c1cfbf1f4b9b"/>
    <p:sldId xmlns:r="http://schemas.openxmlformats.org/officeDocument/2006/relationships" id="258" r:id="Rde487f5408f1404e"/>
    <p:sldId xmlns:r="http://schemas.openxmlformats.org/officeDocument/2006/relationships" id="259" r:id="Rd08c6d4ebe614268"/>
    <p:sldId xmlns:r="http://schemas.openxmlformats.org/officeDocument/2006/relationships" id="260" r:id="R4ffac6b6b8474073"/>
    <p:sldId xmlns:r="http://schemas.openxmlformats.org/officeDocument/2006/relationships" id="261" r:id="Rb3775edf2c6a4a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d125bc45e43bc" /><Relationship Type="http://schemas.openxmlformats.org/officeDocument/2006/relationships/slide" Target="/ppt/slides/slide1.xml" Id="R994e57c06b544b55" /><Relationship Type="http://schemas.openxmlformats.org/officeDocument/2006/relationships/slide" Target="/ppt/slides/slide2.xml" Id="Rae51c1cfbf1f4b9b" /><Relationship Type="http://schemas.openxmlformats.org/officeDocument/2006/relationships/slide" Target="/ppt/slides/slide3.xml" Id="Rde487f5408f1404e" /><Relationship Type="http://schemas.openxmlformats.org/officeDocument/2006/relationships/slide" Target="/ppt/slides/slide4.xml" Id="Rd08c6d4ebe614268" /><Relationship Type="http://schemas.openxmlformats.org/officeDocument/2006/relationships/slide" Target="/ppt/slides/slide5.xml" Id="R4ffac6b6b8474073" /><Relationship Type="http://schemas.openxmlformats.org/officeDocument/2006/relationships/slide" Target="/ppt/slides/slide6.xml" Id="Rb3775edf2c6a4a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90becfca9442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7e46d9b324096" /><Relationship Type="http://schemas.openxmlformats.org/officeDocument/2006/relationships/theme" Target="/ppt/slideMasters/theme/theme1.xml" Id="R80620fbae81249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c7e46d9b3240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112632a0e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b0265b97e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3f7f692d4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4ecf979b64b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627bf4bfb47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c6cb00451944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SIMPLYGR8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Solkilen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3118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921 192 568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SIMPLYGR8 AS</a:t>
            </a:r>
          </a:p>
        </p:txBody>
      </p:sp>
    </p:spTree>
  </p:cSld>
  <p:clrMapOvr>
    <a:masterClrMapping xmlns:a="http://schemas.openxmlformats.org/drawingml/2006/main"/>
  </p:clrMapOvr>
</p:sld>
</file>