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3bfdc699d242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f2926b78a049d2"/>
  </p:sldMasterIdLst>
  <p:sldIdLst>
    <p:sldId xmlns:r="http://schemas.openxmlformats.org/officeDocument/2006/relationships" id="256" r:id="Rc6adcfe695fd4b18"/>
    <p:sldId xmlns:r="http://schemas.openxmlformats.org/officeDocument/2006/relationships" id="257" r:id="R85ab260cf6114b3e"/>
    <p:sldId xmlns:r="http://schemas.openxmlformats.org/officeDocument/2006/relationships" id="258" r:id="Ra8f12ee4b5884724"/>
    <p:sldId xmlns:r="http://schemas.openxmlformats.org/officeDocument/2006/relationships" id="259" r:id="Ra6ad2df77511408e"/>
    <p:sldId xmlns:r="http://schemas.openxmlformats.org/officeDocument/2006/relationships" id="260" r:id="Ra7df6932e0064735"/>
    <p:sldId xmlns:r="http://schemas.openxmlformats.org/officeDocument/2006/relationships" id="261" r:id="R6781c7b6b9014abb"/>
    <p:sldId xmlns:r="http://schemas.openxmlformats.org/officeDocument/2006/relationships" id="262" r:id="Raabe30958a5d4a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2926b78a049d2" /><Relationship Type="http://schemas.openxmlformats.org/officeDocument/2006/relationships/slide" Target="/ppt/slides/slide1.xml" Id="Rc6adcfe695fd4b18" /><Relationship Type="http://schemas.openxmlformats.org/officeDocument/2006/relationships/slide" Target="/ppt/slides/slide2.xml" Id="R85ab260cf6114b3e" /><Relationship Type="http://schemas.openxmlformats.org/officeDocument/2006/relationships/slide" Target="/ppt/slides/slide3.xml" Id="Ra8f12ee4b5884724" /><Relationship Type="http://schemas.openxmlformats.org/officeDocument/2006/relationships/slide" Target="/ppt/slides/slide4.xml" Id="Ra6ad2df77511408e" /><Relationship Type="http://schemas.openxmlformats.org/officeDocument/2006/relationships/slide" Target="/ppt/slides/slide5.xml" Id="Ra7df6932e0064735" /><Relationship Type="http://schemas.openxmlformats.org/officeDocument/2006/relationships/slide" Target="/ppt/slides/slide6.xml" Id="R6781c7b6b9014abb" /><Relationship Type="http://schemas.openxmlformats.org/officeDocument/2006/relationships/slide" Target="/ppt/slides/slide7.xml" Id="Raabe30958a5d4a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fcc76e58b45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518a02dcf45a5" /><Relationship Type="http://schemas.openxmlformats.org/officeDocument/2006/relationships/theme" Target="/ppt/slideMasters/theme/theme1.xml" Id="R9b01c17b23c040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7518a02dcf45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484efd49f44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c730bdeab42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24d65fb6347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11efc0c6d40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626f92fe34f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b653e400d40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31d94617d4d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SIMPLYGR8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SIMPLYGR8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5 811 034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2 782 492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2 174 919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3 753 819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SIMPLY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Solkilen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3118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921 192 568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SIMPLYGR8 AS</a:t>
            </a:r>
          </a:p>
        </p:txBody>
      </p:sp>
    </p:spTree>
  </p:cSld>
  <p:clrMapOvr>
    <a:masterClrMapping xmlns:a="http://schemas.openxmlformats.org/drawingml/2006/main"/>
  </p:clrMapOvr>
</p:sld>
</file>