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ce1f473d6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2abf59971457f"/>
  </p:sldMasterIdLst>
  <p:sldIdLst>
    <p:sldId xmlns:r="http://schemas.openxmlformats.org/officeDocument/2006/relationships" id="256" r:id="Rb1903ff5fc3d4eb1"/>
    <p:sldId xmlns:r="http://schemas.openxmlformats.org/officeDocument/2006/relationships" id="257" r:id="R2b4d6b13b9864bdb"/>
    <p:sldId xmlns:r="http://schemas.openxmlformats.org/officeDocument/2006/relationships" id="258" r:id="R8269be607800461b"/>
    <p:sldId xmlns:r="http://schemas.openxmlformats.org/officeDocument/2006/relationships" id="259" r:id="R5c4572aea87d44ab"/>
    <p:sldId xmlns:r="http://schemas.openxmlformats.org/officeDocument/2006/relationships" id="260" r:id="R68b4eaa21d8c48bb"/>
    <p:sldId xmlns:r="http://schemas.openxmlformats.org/officeDocument/2006/relationships" id="261" r:id="Rf2d1935716ef4f3a"/>
    <p:sldId xmlns:r="http://schemas.openxmlformats.org/officeDocument/2006/relationships" id="262" r:id="R8f5436ec01ba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2abf59971457f" /><Relationship Type="http://schemas.openxmlformats.org/officeDocument/2006/relationships/slide" Target="/ppt/slides/slide1.xml" Id="Rb1903ff5fc3d4eb1" /><Relationship Type="http://schemas.openxmlformats.org/officeDocument/2006/relationships/slide" Target="/ppt/slides/slide2.xml" Id="R2b4d6b13b9864bdb" /><Relationship Type="http://schemas.openxmlformats.org/officeDocument/2006/relationships/slide" Target="/ppt/slides/slide3.xml" Id="R8269be607800461b" /><Relationship Type="http://schemas.openxmlformats.org/officeDocument/2006/relationships/slide" Target="/ppt/slides/slide4.xml" Id="R5c4572aea87d44ab" /><Relationship Type="http://schemas.openxmlformats.org/officeDocument/2006/relationships/slide" Target="/ppt/slides/slide5.xml" Id="R68b4eaa21d8c48bb" /><Relationship Type="http://schemas.openxmlformats.org/officeDocument/2006/relationships/slide" Target="/ppt/slides/slide6.xml" Id="Rf2d1935716ef4f3a" /><Relationship Type="http://schemas.openxmlformats.org/officeDocument/2006/relationships/slide" Target="/ppt/slides/slide7.xml" Id="R8f5436ec01ba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eba57c346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c307d6d64591" /><Relationship Type="http://schemas.openxmlformats.org/officeDocument/2006/relationships/theme" Target="/ppt/slideMasters/theme/theme1.xml" Id="R435de289f786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8c307d6d6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bf5ca2150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fa279f1f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297955b1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1b8cdd3e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4b25ab77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1be15bf2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fc2505c7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REVISJON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7 095 825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3 837 283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REVISJON AS</a:t>
            </a:r>
          </a:p>
        </p:txBody>
      </p:sp>
    </p:spTree>
  </p:cSld>
  <p:clrMapOvr>
    <a:masterClrMapping xmlns:a="http://schemas.openxmlformats.org/drawingml/2006/main"/>
  </p:clrMapOvr>
</p:sld>
</file>