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52a73611044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79bc141d44d28"/>
  </p:sldMasterIdLst>
  <p:sldIdLst>
    <p:sldId xmlns:r="http://schemas.openxmlformats.org/officeDocument/2006/relationships" id="256" r:id="R07fff0307bec4295"/>
    <p:sldId xmlns:r="http://schemas.openxmlformats.org/officeDocument/2006/relationships" id="257" r:id="R5fc3bf4a5bcf48dd"/>
    <p:sldId xmlns:r="http://schemas.openxmlformats.org/officeDocument/2006/relationships" id="258" r:id="Raee6962f6f864eb3"/>
    <p:sldId xmlns:r="http://schemas.openxmlformats.org/officeDocument/2006/relationships" id="259" r:id="R09959cf1b25c4cc8"/>
    <p:sldId xmlns:r="http://schemas.openxmlformats.org/officeDocument/2006/relationships" id="260" r:id="R0f36e0cc6b9940cf"/>
    <p:sldId xmlns:r="http://schemas.openxmlformats.org/officeDocument/2006/relationships" id="261" r:id="Rb47fccab966a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79bc141d44d28" /><Relationship Type="http://schemas.openxmlformats.org/officeDocument/2006/relationships/slide" Target="/ppt/slides/slide1.xml" Id="R07fff0307bec4295" /><Relationship Type="http://schemas.openxmlformats.org/officeDocument/2006/relationships/slide" Target="/ppt/slides/slide2.xml" Id="R5fc3bf4a5bcf48dd" /><Relationship Type="http://schemas.openxmlformats.org/officeDocument/2006/relationships/slide" Target="/ppt/slides/slide3.xml" Id="Raee6962f6f864eb3" /><Relationship Type="http://schemas.openxmlformats.org/officeDocument/2006/relationships/slide" Target="/ppt/slides/slide4.xml" Id="R09959cf1b25c4cc8" /><Relationship Type="http://schemas.openxmlformats.org/officeDocument/2006/relationships/slide" Target="/ppt/slides/slide5.xml" Id="R0f36e0cc6b9940cf" /><Relationship Type="http://schemas.openxmlformats.org/officeDocument/2006/relationships/slide" Target="/ppt/slides/slide6.xml" Id="Rb47fccab966a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ef178248e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fb55baf8042c7" /><Relationship Type="http://schemas.openxmlformats.org/officeDocument/2006/relationships/theme" Target="/ppt/slideMasters/theme/theme1.xml" Id="R5b916083bcd1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fb55baf80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12afe12943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1aa49737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4fd62f903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a9bdbe429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720d29d074c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98bcb7c3d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KASPER JOHNSEN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