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3ff69e30f094b0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16364d7b81f4161"/>
  </p:sldMasterIdLst>
  <p:sldIdLst>
    <p:sldId xmlns:r="http://schemas.openxmlformats.org/officeDocument/2006/relationships" id="256" r:id="R4328f632d79d4063"/>
    <p:sldId xmlns:r="http://schemas.openxmlformats.org/officeDocument/2006/relationships" id="257" r:id="Rff3f80e8089041c7"/>
    <p:sldId xmlns:r="http://schemas.openxmlformats.org/officeDocument/2006/relationships" id="258" r:id="R331ac6ec39034cbe"/>
    <p:sldId xmlns:r="http://schemas.openxmlformats.org/officeDocument/2006/relationships" id="259" r:id="Rdcefa66a4ff741aa"/>
    <p:sldId xmlns:r="http://schemas.openxmlformats.org/officeDocument/2006/relationships" id="260" r:id="R6692e43822814baf"/>
    <p:sldId xmlns:r="http://schemas.openxmlformats.org/officeDocument/2006/relationships" id="261" r:id="Rdaccc0a24c084761"/>
    <p:sldId xmlns:r="http://schemas.openxmlformats.org/officeDocument/2006/relationships" id="262" r:id="Re2737ed3c1a6451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16364d7b81f4161" /><Relationship Type="http://schemas.openxmlformats.org/officeDocument/2006/relationships/slide" Target="/ppt/slides/slide1.xml" Id="R4328f632d79d4063" /><Relationship Type="http://schemas.openxmlformats.org/officeDocument/2006/relationships/slide" Target="/ppt/slides/slide2.xml" Id="Rff3f80e8089041c7" /><Relationship Type="http://schemas.openxmlformats.org/officeDocument/2006/relationships/slide" Target="/ppt/slides/slide3.xml" Id="R331ac6ec39034cbe" /><Relationship Type="http://schemas.openxmlformats.org/officeDocument/2006/relationships/slide" Target="/ppt/slides/slide4.xml" Id="Rdcefa66a4ff741aa" /><Relationship Type="http://schemas.openxmlformats.org/officeDocument/2006/relationships/slide" Target="/ppt/slides/slide5.xml" Id="R6692e43822814baf" /><Relationship Type="http://schemas.openxmlformats.org/officeDocument/2006/relationships/slide" Target="/ppt/slides/slide6.xml" Id="Rdaccc0a24c084761" /><Relationship Type="http://schemas.openxmlformats.org/officeDocument/2006/relationships/slide" Target="/ppt/slides/slide7.xml" Id="Re2737ed3c1a6451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ac626b023334b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12a113305e4271" /><Relationship Type="http://schemas.openxmlformats.org/officeDocument/2006/relationships/theme" Target="/ppt/slideMasters/theme/theme1.xml" Id="R452dd047b9264af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812a113305e427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a401b03f164df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fea49f4bc745c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7d292811ee4e9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2f2a7f8b02401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1bbe621981443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7d12f1a028407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561bdf8b8b145f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KASPER JOHNSEN KONSULT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KASPER JOHNSEN KONSULT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679 052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156 832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125 716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198 704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338 017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JOHNSEN KASPER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921 204 310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KASPER JOHNSEN KONSULT AS</a:t>
            </a:r>
          </a:p>
        </p:txBody>
      </p:sp>
    </p:spTree>
  </p:cSld>
  <p:clrMapOvr>
    <a:masterClrMapping xmlns:a="http://schemas.openxmlformats.org/drawingml/2006/main"/>
  </p:clrMapOvr>
</p:sld>
</file>