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0925051ffc9440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e0972a385d94596"/>
  </p:sldMasterIdLst>
  <p:sldIdLst>
    <p:sldId xmlns:r="http://schemas.openxmlformats.org/officeDocument/2006/relationships" id="256" r:id="R55a4d6c7e1a146e6"/>
    <p:sldId xmlns:r="http://schemas.openxmlformats.org/officeDocument/2006/relationships" id="257" r:id="R6546153dcf09411e"/>
    <p:sldId xmlns:r="http://schemas.openxmlformats.org/officeDocument/2006/relationships" id="258" r:id="Red98eff020ec492d"/>
    <p:sldId xmlns:r="http://schemas.openxmlformats.org/officeDocument/2006/relationships" id="259" r:id="R5ce168c15d8d4a63"/>
    <p:sldId xmlns:r="http://schemas.openxmlformats.org/officeDocument/2006/relationships" id="260" r:id="Rad38661cd9004077"/>
    <p:sldId xmlns:r="http://schemas.openxmlformats.org/officeDocument/2006/relationships" id="261" r:id="R8957acd644554dd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e0972a385d94596" /><Relationship Type="http://schemas.openxmlformats.org/officeDocument/2006/relationships/slide" Target="/ppt/slides/slide1.xml" Id="R55a4d6c7e1a146e6" /><Relationship Type="http://schemas.openxmlformats.org/officeDocument/2006/relationships/slide" Target="/ppt/slides/slide2.xml" Id="R6546153dcf09411e" /><Relationship Type="http://schemas.openxmlformats.org/officeDocument/2006/relationships/slide" Target="/ppt/slides/slide3.xml" Id="Red98eff020ec492d" /><Relationship Type="http://schemas.openxmlformats.org/officeDocument/2006/relationships/slide" Target="/ppt/slides/slide4.xml" Id="R5ce168c15d8d4a63" /><Relationship Type="http://schemas.openxmlformats.org/officeDocument/2006/relationships/slide" Target="/ppt/slides/slide5.xml" Id="Rad38661cd9004077" /><Relationship Type="http://schemas.openxmlformats.org/officeDocument/2006/relationships/slide" Target="/ppt/slides/slide6.xml" Id="R8957acd644554dd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bdcfba58d7843a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d826a62eac54cd9" /><Relationship Type="http://schemas.openxmlformats.org/officeDocument/2006/relationships/theme" Target="/ppt/slideMasters/theme/theme1.xml" Id="R35836f2a43f54d0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d826a62eac54cd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581454c5e5349c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f4934fbc5a4487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86843fd63ab4ad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eb74a46dcea4de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4226655a1cf416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a1e45d973ac43e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ALB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ALB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ALB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ALB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ALB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ALB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Anna Lise Bringsli, Torget 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8300 Svolvær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921 205 414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ALB INVEST AS</a:t>
            </a:r>
          </a:p>
        </p:txBody>
      </p:sp>
    </p:spTree>
  </p:cSld>
  <p:clrMapOvr>
    <a:masterClrMapping xmlns:a="http://schemas.openxmlformats.org/drawingml/2006/main"/>
  </p:clrMapOvr>
</p:sld>
</file>