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30e3d362c844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caefeba4d34b07"/>
  </p:sldMasterIdLst>
  <p:sldIdLst>
    <p:sldId xmlns:r="http://schemas.openxmlformats.org/officeDocument/2006/relationships" id="256" r:id="R3a031f72f09a4ad1"/>
    <p:sldId xmlns:r="http://schemas.openxmlformats.org/officeDocument/2006/relationships" id="257" r:id="R7bb058b9308a4304"/>
    <p:sldId xmlns:r="http://schemas.openxmlformats.org/officeDocument/2006/relationships" id="258" r:id="Rcb7f641c19c845c4"/>
    <p:sldId xmlns:r="http://schemas.openxmlformats.org/officeDocument/2006/relationships" id="259" r:id="R3f335a8ee6c74c4e"/>
    <p:sldId xmlns:r="http://schemas.openxmlformats.org/officeDocument/2006/relationships" id="260" r:id="R79e498d2f4c74e0b"/>
    <p:sldId xmlns:r="http://schemas.openxmlformats.org/officeDocument/2006/relationships" id="261" r:id="R57d1b4f7a97940c0"/>
    <p:sldId xmlns:r="http://schemas.openxmlformats.org/officeDocument/2006/relationships" id="262" r:id="R7ccbdcbfbfbc44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aefeba4d34b07" /><Relationship Type="http://schemas.openxmlformats.org/officeDocument/2006/relationships/slide" Target="/ppt/slides/slide1.xml" Id="R3a031f72f09a4ad1" /><Relationship Type="http://schemas.openxmlformats.org/officeDocument/2006/relationships/slide" Target="/ppt/slides/slide2.xml" Id="R7bb058b9308a4304" /><Relationship Type="http://schemas.openxmlformats.org/officeDocument/2006/relationships/slide" Target="/ppt/slides/slide3.xml" Id="Rcb7f641c19c845c4" /><Relationship Type="http://schemas.openxmlformats.org/officeDocument/2006/relationships/slide" Target="/ppt/slides/slide4.xml" Id="R3f335a8ee6c74c4e" /><Relationship Type="http://schemas.openxmlformats.org/officeDocument/2006/relationships/slide" Target="/ppt/slides/slide5.xml" Id="R79e498d2f4c74e0b" /><Relationship Type="http://schemas.openxmlformats.org/officeDocument/2006/relationships/slide" Target="/ppt/slides/slide6.xml" Id="R57d1b4f7a97940c0" /><Relationship Type="http://schemas.openxmlformats.org/officeDocument/2006/relationships/slide" Target="/ppt/slides/slide7.xml" Id="R7ccbdcbfbfbc44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0fa102347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7b00e424f4f11" /><Relationship Type="http://schemas.openxmlformats.org/officeDocument/2006/relationships/theme" Target="/ppt/slideMasters/theme/theme1.xml" Id="R80d0bd4a07394b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7b00e424f4f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c77ce108c43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ed0b3a7c4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c0aca321d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5c957da4841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b4fbcad2d49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0f98fca8241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98580320b42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 INVEST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BRINGSLI ANNA L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Lise Bringsli, Torget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921 205 414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