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5da6599b3e4e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2d4880f7334a11"/>
  </p:sldMasterIdLst>
  <p:sldIdLst>
    <p:sldId xmlns:r="http://schemas.openxmlformats.org/officeDocument/2006/relationships" id="256" r:id="R6171b1943efd4c3a"/>
    <p:sldId xmlns:r="http://schemas.openxmlformats.org/officeDocument/2006/relationships" id="257" r:id="Rfc43be6b7a464f0f"/>
    <p:sldId xmlns:r="http://schemas.openxmlformats.org/officeDocument/2006/relationships" id="258" r:id="R3ec613b8b1a645a2"/>
    <p:sldId xmlns:r="http://schemas.openxmlformats.org/officeDocument/2006/relationships" id="259" r:id="Rccaa13938d2e4fe9"/>
    <p:sldId xmlns:r="http://schemas.openxmlformats.org/officeDocument/2006/relationships" id="260" r:id="R5a5c6d7c90af4a61"/>
    <p:sldId xmlns:r="http://schemas.openxmlformats.org/officeDocument/2006/relationships" id="261" r:id="R75d0a4d3b4254d4a"/>
    <p:sldId xmlns:r="http://schemas.openxmlformats.org/officeDocument/2006/relationships" id="262" r:id="R54bee25a9adc44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2d4880f7334a11" /><Relationship Type="http://schemas.openxmlformats.org/officeDocument/2006/relationships/slide" Target="/ppt/slides/slide1.xml" Id="R6171b1943efd4c3a" /><Relationship Type="http://schemas.openxmlformats.org/officeDocument/2006/relationships/slide" Target="/ppt/slides/slide2.xml" Id="Rfc43be6b7a464f0f" /><Relationship Type="http://schemas.openxmlformats.org/officeDocument/2006/relationships/slide" Target="/ppt/slides/slide3.xml" Id="R3ec613b8b1a645a2" /><Relationship Type="http://schemas.openxmlformats.org/officeDocument/2006/relationships/slide" Target="/ppt/slides/slide4.xml" Id="Rccaa13938d2e4fe9" /><Relationship Type="http://schemas.openxmlformats.org/officeDocument/2006/relationships/slide" Target="/ppt/slides/slide5.xml" Id="R5a5c6d7c90af4a61" /><Relationship Type="http://schemas.openxmlformats.org/officeDocument/2006/relationships/slide" Target="/ppt/slides/slide6.xml" Id="R75d0a4d3b4254d4a" /><Relationship Type="http://schemas.openxmlformats.org/officeDocument/2006/relationships/slide" Target="/ppt/slides/slide7.xml" Id="R54bee25a9adc44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c6125853d24b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b51d540bb4b10" /><Relationship Type="http://schemas.openxmlformats.org/officeDocument/2006/relationships/theme" Target="/ppt/slideMasters/theme/theme1.xml" Id="Re526bde31a0949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7b51d540bb4b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2027b379e4d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47f71fb5947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0c3ea027e42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8bd7effe945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837fba7cf40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27db1e79f48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d733a01fe42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HAPPY FACES TRYSIL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HAPPY FACES TRYSIL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HAPPY FACES TRYSIL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HAPPY FACES TRYSIL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HAPPY FACES TRYSIL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HAPPY FACES TRYSIL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2 607 090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−278 798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57 748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HAPPY FACES TRYSIL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SKIPUBEN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HAPPY FACES TRYSIL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921 208 758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HAPPY FACES TRYSIL AS</a:t>
            </a:r>
          </a:p>
        </p:txBody>
      </p:sp>
    </p:spTree>
  </p:cSld>
  <p:clrMapOvr>
    <a:masterClrMapping xmlns:a="http://schemas.openxmlformats.org/drawingml/2006/main"/>
  </p:clrMapOvr>
</p:sld>
</file>