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47c38bfc746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04a48510b84bba"/>
  </p:sldMasterIdLst>
  <p:sldIdLst>
    <p:sldId xmlns:r="http://schemas.openxmlformats.org/officeDocument/2006/relationships" id="256" r:id="R9f2e243ddf8f4e81"/>
    <p:sldId xmlns:r="http://schemas.openxmlformats.org/officeDocument/2006/relationships" id="257" r:id="Rb67517321fba4ed4"/>
    <p:sldId xmlns:r="http://schemas.openxmlformats.org/officeDocument/2006/relationships" id="258" r:id="R0f6bc01b82364564"/>
    <p:sldId xmlns:r="http://schemas.openxmlformats.org/officeDocument/2006/relationships" id="259" r:id="R023c1f3920ac4682"/>
    <p:sldId xmlns:r="http://schemas.openxmlformats.org/officeDocument/2006/relationships" id="260" r:id="R9fbd42777e064272"/>
    <p:sldId xmlns:r="http://schemas.openxmlformats.org/officeDocument/2006/relationships" id="261" r:id="R204351ecfeb043bb"/>
    <p:sldId xmlns:r="http://schemas.openxmlformats.org/officeDocument/2006/relationships" id="262" r:id="R0041ba78ada4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4a48510b84bba" /><Relationship Type="http://schemas.openxmlformats.org/officeDocument/2006/relationships/slide" Target="/ppt/slides/slide1.xml" Id="R9f2e243ddf8f4e81" /><Relationship Type="http://schemas.openxmlformats.org/officeDocument/2006/relationships/slide" Target="/ppt/slides/slide2.xml" Id="Rb67517321fba4ed4" /><Relationship Type="http://schemas.openxmlformats.org/officeDocument/2006/relationships/slide" Target="/ppt/slides/slide3.xml" Id="R0f6bc01b82364564" /><Relationship Type="http://schemas.openxmlformats.org/officeDocument/2006/relationships/slide" Target="/ppt/slides/slide4.xml" Id="R023c1f3920ac4682" /><Relationship Type="http://schemas.openxmlformats.org/officeDocument/2006/relationships/slide" Target="/ppt/slides/slide5.xml" Id="R9fbd42777e064272" /><Relationship Type="http://schemas.openxmlformats.org/officeDocument/2006/relationships/slide" Target="/ppt/slides/slide6.xml" Id="R204351ecfeb043bb" /><Relationship Type="http://schemas.openxmlformats.org/officeDocument/2006/relationships/slide" Target="/ppt/slides/slide7.xml" Id="R0041ba78ada4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82cdd5d17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ec6a2e3fc4d56" /><Relationship Type="http://schemas.openxmlformats.org/officeDocument/2006/relationships/theme" Target="/ppt/slideMasters/theme/theme1.xml" Id="Rbb6ecedb4777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ec6a2e3fc4d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cf50983034b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6cb74217f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1a7153e7b44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935f03b5441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7723aba22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429035f6b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67a86457849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INVEST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8 892 452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921 210 167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