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5d1c5b809d4e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1e2dde5bd44e00"/>
  </p:sldMasterIdLst>
  <p:sldIdLst>
    <p:sldId xmlns:r="http://schemas.openxmlformats.org/officeDocument/2006/relationships" id="256" r:id="R2c36e61a77494685"/>
    <p:sldId xmlns:r="http://schemas.openxmlformats.org/officeDocument/2006/relationships" id="257" r:id="Rb73b255991724b9c"/>
    <p:sldId xmlns:r="http://schemas.openxmlformats.org/officeDocument/2006/relationships" id="258" r:id="R1f01079877fa4b69"/>
    <p:sldId xmlns:r="http://schemas.openxmlformats.org/officeDocument/2006/relationships" id="259" r:id="R8833941a78204a79"/>
    <p:sldId xmlns:r="http://schemas.openxmlformats.org/officeDocument/2006/relationships" id="260" r:id="R78de681c1bdd48f4"/>
    <p:sldId xmlns:r="http://schemas.openxmlformats.org/officeDocument/2006/relationships" id="261" r:id="R78b873584d004f58"/>
    <p:sldId xmlns:r="http://schemas.openxmlformats.org/officeDocument/2006/relationships" id="262" r:id="Rf6313eafcdb845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1e2dde5bd44e00" /><Relationship Type="http://schemas.openxmlformats.org/officeDocument/2006/relationships/slide" Target="/ppt/slides/slide1.xml" Id="R2c36e61a77494685" /><Relationship Type="http://schemas.openxmlformats.org/officeDocument/2006/relationships/slide" Target="/ppt/slides/slide2.xml" Id="Rb73b255991724b9c" /><Relationship Type="http://schemas.openxmlformats.org/officeDocument/2006/relationships/slide" Target="/ppt/slides/slide3.xml" Id="R1f01079877fa4b69" /><Relationship Type="http://schemas.openxmlformats.org/officeDocument/2006/relationships/slide" Target="/ppt/slides/slide4.xml" Id="R8833941a78204a79" /><Relationship Type="http://schemas.openxmlformats.org/officeDocument/2006/relationships/slide" Target="/ppt/slides/slide5.xml" Id="R78de681c1bdd48f4" /><Relationship Type="http://schemas.openxmlformats.org/officeDocument/2006/relationships/slide" Target="/ppt/slides/slide6.xml" Id="R78b873584d004f58" /><Relationship Type="http://schemas.openxmlformats.org/officeDocument/2006/relationships/slide" Target="/ppt/slides/slide7.xml" Id="Rf6313eafcdb845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7c7de9434548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b76d6eac743a2" /><Relationship Type="http://schemas.openxmlformats.org/officeDocument/2006/relationships/theme" Target="/ppt/slideMasters/theme/theme1.xml" Id="R6d0618d89ae04d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6b76d6eac743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745c9b89447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7b88fcb8de47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2b00223464e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e8877d90d42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5f42010b541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1a7431b7141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08fd291e645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BILPLEIESENTERET HAUGESUND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BILPLEIESENTERET HAUGESUND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BILPLEIESENTERET HAUGESUND AS ble etablert [år] og holder til i Karmsund.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BILPLEIESENTERET HAUGESUND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BILPLEIESENTERET HAUGESUND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BILPLEIESENTERET HAUGESUND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4 002 857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−1 364 858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−1 596 240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1 521 629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BILPLEIESENTERET HAUGESUND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 GEIR LINT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BILPLEIESENTERET HAUGESUND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Norevegen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5542 Karmsund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72 20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921 211 988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BILPLEIESENTERET HAUGESUND AS</a:t>
            </a:r>
          </a:p>
        </p:txBody>
      </p:sp>
    </p:spTree>
  </p:cSld>
  <p:clrMapOvr>
    <a:masterClrMapping xmlns:a="http://schemas.openxmlformats.org/drawingml/2006/main"/>
  </p:clrMapOvr>
</p:sld>
</file>