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16a7e357d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681c84f7044b5"/>
  </p:sldMasterIdLst>
  <p:sldIdLst>
    <p:sldId xmlns:r="http://schemas.openxmlformats.org/officeDocument/2006/relationships" id="256" r:id="Recfb5e3d991d46ec"/>
    <p:sldId xmlns:r="http://schemas.openxmlformats.org/officeDocument/2006/relationships" id="257" r:id="R7c80f2c2f39340cb"/>
    <p:sldId xmlns:r="http://schemas.openxmlformats.org/officeDocument/2006/relationships" id="258" r:id="R19f711a79d774516"/>
    <p:sldId xmlns:r="http://schemas.openxmlformats.org/officeDocument/2006/relationships" id="259" r:id="R2492944c145e41cb"/>
    <p:sldId xmlns:r="http://schemas.openxmlformats.org/officeDocument/2006/relationships" id="260" r:id="Rdfc595330a19485a"/>
    <p:sldId xmlns:r="http://schemas.openxmlformats.org/officeDocument/2006/relationships" id="261" r:id="Rb8d2f2066da04dfe"/>
    <p:sldId xmlns:r="http://schemas.openxmlformats.org/officeDocument/2006/relationships" id="262" r:id="R4f586bd7b95a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681c84f7044b5" /><Relationship Type="http://schemas.openxmlformats.org/officeDocument/2006/relationships/slide" Target="/ppt/slides/slide1.xml" Id="Recfb5e3d991d46ec" /><Relationship Type="http://schemas.openxmlformats.org/officeDocument/2006/relationships/slide" Target="/ppt/slides/slide2.xml" Id="R7c80f2c2f39340cb" /><Relationship Type="http://schemas.openxmlformats.org/officeDocument/2006/relationships/slide" Target="/ppt/slides/slide3.xml" Id="R19f711a79d774516" /><Relationship Type="http://schemas.openxmlformats.org/officeDocument/2006/relationships/slide" Target="/ppt/slides/slide4.xml" Id="R2492944c145e41cb" /><Relationship Type="http://schemas.openxmlformats.org/officeDocument/2006/relationships/slide" Target="/ppt/slides/slide5.xml" Id="Rdfc595330a19485a" /><Relationship Type="http://schemas.openxmlformats.org/officeDocument/2006/relationships/slide" Target="/ppt/slides/slide6.xml" Id="Rb8d2f2066da04dfe" /><Relationship Type="http://schemas.openxmlformats.org/officeDocument/2006/relationships/slide" Target="/ppt/slides/slide7.xml" Id="R4f586bd7b95a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651f0a227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543963e94e61" /><Relationship Type="http://schemas.openxmlformats.org/officeDocument/2006/relationships/theme" Target="/ppt/slideMasters/theme/theme1.xml" Id="R90a63dfef606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e543963e9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47345eb4c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b9b4d90fe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dec2135fb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2a31595b7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7114ffda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9e5154bc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846d59bd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RÅD &amp; REGNSKAP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1 088 322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SANDVEN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SØRHUS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