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c69012200f41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76e446138a490a"/>
  </p:sldMasterIdLst>
  <p:sldIdLst>
    <p:sldId xmlns:r="http://schemas.openxmlformats.org/officeDocument/2006/relationships" id="256" r:id="R13421ae786c84ded"/>
    <p:sldId xmlns:r="http://schemas.openxmlformats.org/officeDocument/2006/relationships" id="257" r:id="R0a3ea10ca77d4423"/>
    <p:sldId xmlns:r="http://schemas.openxmlformats.org/officeDocument/2006/relationships" id="258" r:id="Rd03a084a3a494225"/>
    <p:sldId xmlns:r="http://schemas.openxmlformats.org/officeDocument/2006/relationships" id="259" r:id="R628d55b335a04861"/>
    <p:sldId xmlns:r="http://schemas.openxmlformats.org/officeDocument/2006/relationships" id="260" r:id="R0c4e0a2ede7a4bbb"/>
    <p:sldId xmlns:r="http://schemas.openxmlformats.org/officeDocument/2006/relationships" id="261" r:id="R834334567c774f0f"/>
    <p:sldId xmlns:r="http://schemas.openxmlformats.org/officeDocument/2006/relationships" id="262" r:id="R2f5d9b8233a445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76e446138a490a" /><Relationship Type="http://schemas.openxmlformats.org/officeDocument/2006/relationships/slide" Target="/ppt/slides/slide1.xml" Id="R13421ae786c84ded" /><Relationship Type="http://schemas.openxmlformats.org/officeDocument/2006/relationships/slide" Target="/ppt/slides/slide2.xml" Id="R0a3ea10ca77d4423" /><Relationship Type="http://schemas.openxmlformats.org/officeDocument/2006/relationships/slide" Target="/ppt/slides/slide3.xml" Id="Rd03a084a3a494225" /><Relationship Type="http://schemas.openxmlformats.org/officeDocument/2006/relationships/slide" Target="/ppt/slides/slide4.xml" Id="R628d55b335a04861" /><Relationship Type="http://schemas.openxmlformats.org/officeDocument/2006/relationships/slide" Target="/ppt/slides/slide5.xml" Id="R0c4e0a2ede7a4bbb" /><Relationship Type="http://schemas.openxmlformats.org/officeDocument/2006/relationships/slide" Target="/ppt/slides/slide6.xml" Id="R834334567c774f0f" /><Relationship Type="http://schemas.openxmlformats.org/officeDocument/2006/relationships/slide" Target="/ppt/slides/slide7.xml" Id="R2f5d9b8233a445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75c35cbedf41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8d8aea037940d4" /><Relationship Type="http://schemas.openxmlformats.org/officeDocument/2006/relationships/theme" Target="/ppt/slideMasters/theme/theme1.xml" Id="R49193f06235d4a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48d8aea037940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4e49e4800a41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a6593bcea24a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257b84e1db4f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25b3e701d542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8bbb214044b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59ea9930b14e6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96d33b536942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BJJ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BJJ HOLDING AS ble etablert [år] og holder til i Sørkjosen.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−77 167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−77 167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18 554 084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20 708 300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BJARNE JOHANNES JOHANNESSEN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BJJ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Solbakken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9152 Sørkjosen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921 214 731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BJJ HOLDING AS</a:t>
            </a:r>
          </a:p>
        </p:txBody>
      </p:sp>
    </p:spTree>
  </p:cSld>
  <p:clrMapOvr>
    <a:masterClrMapping xmlns:a="http://schemas.openxmlformats.org/drawingml/2006/main"/>
  </p:clrMapOvr>
</p:sld>
</file>