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cc27d62c8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294339a4049e6"/>
  </p:sldMasterIdLst>
  <p:sldIdLst>
    <p:sldId xmlns:r="http://schemas.openxmlformats.org/officeDocument/2006/relationships" id="256" r:id="R8f733eba6aac4282"/>
    <p:sldId xmlns:r="http://schemas.openxmlformats.org/officeDocument/2006/relationships" id="257" r:id="Rdfaedca0f48d4393"/>
    <p:sldId xmlns:r="http://schemas.openxmlformats.org/officeDocument/2006/relationships" id="258" r:id="Re7e1d773524c4667"/>
    <p:sldId xmlns:r="http://schemas.openxmlformats.org/officeDocument/2006/relationships" id="259" r:id="R502c9f225e32407c"/>
    <p:sldId xmlns:r="http://schemas.openxmlformats.org/officeDocument/2006/relationships" id="260" r:id="Rbd3e2ac8f2844af1"/>
    <p:sldId xmlns:r="http://schemas.openxmlformats.org/officeDocument/2006/relationships" id="261" r:id="R99c35e60d75c43a2"/>
    <p:sldId xmlns:r="http://schemas.openxmlformats.org/officeDocument/2006/relationships" id="262" r:id="Re8769464a1d6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294339a4049e6" /><Relationship Type="http://schemas.openxmlformats.org/officeDocument/2006/relationships/slide" Target="/ppt/slides/slide1.xml" Id="R8f733eba6aac4282" /><Relationship Type="http://schemas.openxmlformats.org/officeDocument/2006/relationships/slide" Target="/ppt/slides/slide2.xml" Id="Rdfaedca0f48d4393" /><Relationship Type="http://schemas.openxmlformats.org/officeDocument/2006/relationships/slide" Target="/ppt/slides/slide3.xml" Id="Re7e1d773524c4667" /><Relationship Type="http://schemas.openxmlformats.org/officeDocument/2006/relationships/slide" Target="/ppt/slides/slide4.xml" Id="R502c9f225e32407c" /><Relationship Type="http://schemas.openxmlformats.org/officeDocument/2006/relationships/slide" Target="/ppt/slides/slide5.xml" Id="Rbd3e2ac8f2844af1" /><Relationship Type="http://schemas.openxmlformats.org/officeDocument/2006/relationships/slide" Target="/ppt/slides/slide6.xml" Id="R99c35e60d75c43a2" /><Relationship Type="http://schemas.openxmlformats.org/officeDocument/2006/relationships/slide" Target="/ppt/slides/slide7.xml" Id="Re8769464a1d6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0a3095892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10514c064f8b" /><Relationship Type="http://schemas.openxmlformats.org/officeDocument/2006/relationships/theme" Target="/ppt/slideMasters/theme/theme1.xml" Id="R4ac4af065722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510514c06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e61451f8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b967860a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594774e6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c955d4418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a26c464a0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4fe7f1c2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5d3712a6f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FLENDALEN 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FLENDALEN SNEKKERSERVICE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696 920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OLAV HOLLSETER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HOLLSETER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FLENDALEN SNEKKERSERVICE AS</a:t>
            </a:r>
          </a:p>
        </p:txBody>
      </p:sp>
    </p:spTree>
  </p:cSld>
  <p:clrMapOvr>
    <a:masterClrMapping xmlns:a="http://schemas.openxmlformats.org/drawingml/2006/main"/>
  </p:clrMapOvr>
</p:sld>
</file>