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79314dd31a4e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43896b16104904"/>
  </p:sldMasterIdLst>
  <p:sldIdLst>
    <p:sldId xmlns:r="http://schemas.openxmlformats.org/officeDocument/2006/relationships" id="256" r:id="Rc5b0997c40e049ff"/>
    <p:sldId xmlns:r="http://schemas.openxmlformats.org/officeDocument/2006/relationships" id="257" r:id="R51023018561043e6"/>
    <p:sldId xmlns:r="http://schemas.openxmlformats.org/officeDocument/2006/relationships" id="258" r:id="Rbb70ae9dd3324165"/>
    <p:sldId xmlns:r="http://schemas.openxmlformats.org/officeDocument/2006/relationships" id="259" r:id="Ra1fa303d6c8e4495"/>
    <p:sldId xmlns:r="http://schemas.openxmlformats.org/officeDocument/2006/relationships" id="260" r:id="R5379f1b9d0a94f58"/>
    <p:sldId xmlns:r="http://schemas.openxmlformats.org/officeDocument/2006/relationships" id="261" r:id="Rb1b9fcf73c5e48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43896b16104904" /><Relationship Type="http://schemas.openxmlformats.org/officeDocument/2006/relationships/slide" Target="/ppt/slides/slide1.xml" Id="Rc5b0997c40e049ff" /><Relationship Type="http://schemas.openxmlformats.org/officeDocument/2006/relationships/slide" Target="/ppt/slides/slide2.xml" Id="R51023018561043e6" /><Relationship Type="http://schemas.openxmlformats.org/officeDocument/2006/relationships/slide" Target="/ppt/slides/slide3.xml" Id="Rbb70ae9dd3324165" /><Relationship Type="http://schemas.openxmlformats.org/officeDocument/2006/relationships/slide" Target="/ppt/slides/slide4.xml" Id="Ra1fa303d6c8e4495" /><Relationship Type="http://schemas.openxmlformats.org/officeDocument/2006/relationships/slide" Target="/ppt/slides/slide5.xml" Id="R5379f1b9d0a94f58" /><Relationship Type="http://schemas.openxmlformats.org/officeDocument/2006/relationships/slide" Target="/ppt/slides/slide6.xml" Id="Rb1b9fcf73c5e48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977e7b7b3242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e97d2919248ef" /><Relationship Type="http://schemas.openxmlformats.org/officeDocument/2006/relationships/theme" Target="/ppt/slideMasters/theme/theme1.xml" Id="R0256078f9f2949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6e97d2919248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e913645d4451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c4f7b833d40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ca16ca7374c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a3f510fe14f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df5add19948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d9692972144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ØKM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ØKM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ØKM BYGG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ØKM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ØKM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ØKM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−262 556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123 376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ØKM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Jåttåhagen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okmbygg@outlook.com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921 221 681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ØKM BYGG AS</a:t>
            </a:r>
          </a:p>
        </p:txBody>
      </p:sp>
    </p:spTree>
  </p:cSld>
  <p:clrMapOvr>
    <a:masterClrMapping xmlns:a="http://schemas.openxmlformats.org/drawingml/2006/main"/>
  </p:clrMapOvr>
</p:sld>
</file>