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fab166e8b45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4685d280e44b9b"/>
  </p:sldMasterIdLst>
  <p:sldIdLst>
    <p:sldId xmlns:r="http://schemas.openxmlformats.org/officeDocument/2006/relationships" id="256" r:id="R40c25440580a4101"/>
    <p:sldId xmlns:r="http://schemas.openxmlformats.org/officeDocument/2006/relationships" id="257" r:id="Rfce28fe47f724567"/>
    <p:sldId xmlns:r="http://schemas.openxmlformats.org/officeDocument/2006/relationships" id="258" r:id="R4ff5446a1db34eb9"/>
    <p:sldId xmlns:r="http://schemas.openxmlformats.org/officeDocument/2006/relationships" id="259" r:id="Re7a604e938dc4dff"/>
    <p:sldId xmlns:r="http://schemas.openxmlformats.org/officeDocument/2006/relationships" id="260" r:id="R1e3584a8c7804c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685d280e44b9b" /><Relationship Type="http://schemas.openxmlformats.org/officeDocument/2006/relationships/slide" Target="/ppt/slides/slide1.xml" Id="R40c25440580a4101" /><Relationship Type="http://schemas.openxmlformats.org/officeDocument/2006/relationships/slide" Target="/ppt/slides/slide2.xml" Id="Rfce28fe47f724567" /><Relationship Type="http://schemas.openxmlformats.org/officeDocument/2006/relationships/slide" Target="/ppt/slides/slide3.xml" Id="R4ff5446a1db34eb9" /><Relationship Type="http://schemas.openxmlformats.org/officeDocument/2006/relationships/slide" Target="/ppt/slides/slide4.xml" Id="Re7a604e938dc4dff" /><Relationship Type="http://schemas.openxmlformats.org/officeDocument/2006/relationships/slide" Target="/ppt/slides/slide5.xml" Id="R1e3584a8c7804c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2c9fbfa9d42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4ff2af6f84b82" /><Relationship Type="http://schemas.openxmlformats.org/officeDocument/2006/relationships/theme" Target="/ppt/slideMasters/theme/theme1.xml" Id="R2db9d327c59a49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e4ff2af6f84b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f0132f6644d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f69ed4b5342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3a54aa3a643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3e795afba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7e361875d45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11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921 221 967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