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19300ba5a114b4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50c273109f845ca"/>
  </p:sldMasterIdLst>
  <p:sldIdLst>
    <p:sldId xmlns:r="http://schemas.openxmlformats.org/officeDocument/2006/relationships" id="256" r:id="Ra077c9ddcb144382"/>
    <p:sldId xmlns:r="http://schemas.openxmlformats.org/officeDocument/2006/relationships" id="257" r:id="R4d6112d6e4704b32"/>
    <p:sldId xmlns:r="http://schemas.openxmlformats.org/officeDocument/2006/relationships" id="258" r:id="Re96180417f4f4f81"/>
    <p:sldId xmlns:r="http://schemas.openxmlformats.org/officeDocument/2006/relationships" id="259" r:id="R0f3e73eccca74039"/>
    <p:sldId xmlns:r="http://schemas.openxmlformats.org/officeDocument/2006/relationships" id="260" r:id="R4db63034452d45ad"/>
    <p:sldId xmlns:r="http://schemas.openxmlformats.org/officeDocument/2006/relationships" id="261" r:id="R75e28c18cc814cc8"/>
    <p:sldId xmlns:r="http://schemas.openxmlformats.org/officeDocument/2006/relationships" id="262" r:id="Re3b1668f0bac4a2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0c273109f845ca" /><Relationship Type="http://schemas.openxmlformats.org/officeDocument/2006/relationships/slide" Target="/ppt/slides/slide1.xml" Id="Ra077c9ddcb144382" /><Relationship Type="http://schemas.openxmlformats.org/officeDocument/2006/relationships/slide" Target="/ppt/slides/slide2.xml" Id="R4d6112d6e4704b32" /><Relationship Type="http://schemas.openxmlformats.org/officeDocument/2006/relationships/slide" Target="/ppt/slides/slide3.xml" Id="Re96180417f4f4f81" /><Relationship Type="http://schemas.openxmlformats.org/officeDocument/2006/relationships/slide" Target="/ppt/slides/slide4.xml" Id="R0f3e73eccca74039" /><Relationship Type="http://schemas.openxmlformats.org/officeDocument/2006/relationships/slide" Target="/ppt/slides/slide5.xml" Id="R4db63034452d45ad" /><Relationship Type="http://schemas.openxmlformats.org/officeDocument/2006/relationships/slide" Target="/ppt/slides/slide6.xml" Id="R75e28c18cc814cc8" /><Relationship Type="http://schemas.openxmlformats.org/officeDocument/2006/relationships/slide" Target="/ppt/slides/slide7.xml" Id="Re3b1668f0bac4a2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75c218a92d496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57b5a0a3404232" /><Relationship Type="http://schemas.openxmlformats.org/officeDocument/2006/relationships/theme" Target="/ppt/slideMasters/theme/theme1.xml" Id="R002c25daf6244c8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157b5a0a340423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17fb73d9cf41a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3ce8eaee55446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72c30cc26141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840e0812964e6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d9a99018424aa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a505dc02aa4e8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ce51ebf19141d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ATELLA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ATELLA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ATELLA REGNSKAP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ATELLA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ATELLA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ATELLA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770 181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17 725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17 101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59 013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244 609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ATELLA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ATELLA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ATELLA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Sannergata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0557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921 228 546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ATELLA REGNSKAP AS</a:t>
            </a:r>
          </a:p>
        </p:txBody>
      </p:sp>
    </p:spTree>
  </p:cSld>
  <p:clrMapOvr>
    <a:masterClrMapping xmlns:a="http://schemas.openxmlformats.org/drawingml/2006/main"/>
  </p:clrMapOvr>
</p:sld>
</file>