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0f96167da644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8cc8190cef4c7b"/>
  </p:sldMasterIdLst>
  <p:sldIdLst>
    <p:sldId xmlns:r="http://schemas.openxmlformats.org/officeDocument/2006/relationships" id="256" r:id="Ra85c8929074543c2"/>
    <p:sldId xmlns:r="http://schemas.openxmlformats.org/officeDocument/2006/relationships" id="257" r:id="Rcb0349e959694848"/>
    <p:sldId xmlns:r="http://schemas.openxmlformats.org/officeDocument/2006/relationships" id="258" r:id="R72bb4eaa2f1c4a93"/>
    <p:sldId xmlns:r="http://schemas.openxmlformats.org/officeDocument/2006/relationships" id="259" r:id="R9177b2f76ea04761"/>
    <p:sldId xmlns:r="http://schemas.openxmlformats.org/officeDocument/2006/relationships" id="260" r:id="Re1fd00c1cb1141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8cc8190cef4c7b" /><Relationship Type="http://schemas.openxmlformats.org/officeDocument/2006/relationships/slide" Target="/ppt/slides/slide1.xml" Id="Ra85c8929074543c2" /><Relationship Type="http://schemas.openxmlformats.org/officeDocument/2006/relationships/slide" Target="/ppt/slides/slide2.xml" Id="Rcb0349e959694848" /><Relationship Type="http://schemas.openxmlformats.org/officeDocument/2006/relationships/slide" Target="/ppt/slides/slide3.xml" Id="R72bb4eaa2f1c4a93" /><Relationship Type="http://schemas.openxmlformats.org/officeDocument/2006/relationships/slide" Target="/ppt/slides/slide4.xml" Id="R9177b2f76ea04761" /><Relationship Type="http://schemas.openxmlformats.org/officeDocument/2006/relationships/slide" Target="/ppt/slides/slide5.xml" Id="Re1fd00c1cb1141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aea1089d6e45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1d7ab49f245f7" /><Relationship Type="http://schemas.openxmlformats.org/officeDocument/2006/relationships/theme" Target="/ppt/slideMasters/theme/theme1.xml" Id="R84cedb2daf274b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e1d7ab49f245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51d5361f348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b9d28853b4c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7b513aa074a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1e79f908f46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e245362ae4a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DRAMMEN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 KOMMUNE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32040000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kommunepost@drammen.kommune.no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www.drammen.kommune.no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921 234 554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