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23fdae9eeb451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a3b4aa757942e5"/>
  </p:sldMasterIdLst>
  <p:sldIdLst>
    <p:sldId xmlns:r="http://schemas.openxmlformats.org/officeDocument/2006/relationships" id="256" r:id="Rec587ade4d8945ec"/>
    <p:sldId xmlns:r="http://schemas.openxmlformats.org/officeDocument/2006/relationships" id="257" r:id="R1390673cb499480b"/>
    <p:sldId xmlns:r="http://schemas.openxmlformats.org/officeDocument/2006/relationships" id="258" r:id="R8dd58e3fe09a4166"/>
    <p:sldId xmlns:r="http://schemas.openxmlformats.org/officeDocument/2006/relationships" id="259" r:id="Rba940e82b09d44c5"/>
    <p:sldId xmlns:r="http://schemas.openxmlformats.org/officeDocument/2006/relationships" id="260" r:id="Rb55708e1a3b94502"/>
    <p:sldId xmlns:r="http://schemas.openxmlformats.org/officeDocument/2006/relationships" id="261" r:id="R40d69ba954014a85"/>
    <p:sldId xmlns:r="http://schemas.openxmlformats.org/officeDocument/2006/relationships" id="262" r:id="Rcd2d21b6efe34e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a3b4aa757942e5" /><Relationship Type="http://schemas.openxmlformats.org/officeDocument/2006/relationships/slide" Target="/ppt/slides/slide1.xml" Id="Rec587ade4d8945ec" /><Relationship Type="http://schemas.openxmlformats.org/officeDocument/2006/relationships/slide" Target="/ppt/slides/slide2.xml" Id="R1390673cb499480b" /><Relationship Type="http://schemas.openxmlformats.org/officeDocument/2006/relationships/slide" Target="/ppt/slides/slide3.xml" Id="R8dd58e3fe09a4166" /><Relationship Type="http://schemas.openxmlformats.org/officeDocument/2006/relationships/slide" Target="/ppt/slides/slide4.xml" Id="Rba940e82b09d44c5" /><Relationship Type="http://schemas.openxmlformats.org/officeDocument/2006/relationships/slide" Target="/ppt/slides/slide5.xml" Id="Rb55708e1a3b94502" /><Relationship Type="http://schemas.openxmlformats.org/officeDocument/2006/relationships/slide" Target="/ppt/slides/slide6.xml" Id="R40d69ba954014a85" /><Relationship Type="http://schemas.openxmlformats.org/officeDocument/2006/relationships/slide" Target="/ppt/slides/slide7.xml" Id="Rcd2d21b6efe34e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d589f0fa4844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4bfa816444334" /><Relationship Type="http://schemas.openxmlformats.org/officeDocument/2006/relationships/theme" Target="/ppt/slideMasters/theme/theme1.xml" Id="R330c6262bfa54a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14bfa8164443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06315571e040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ecf52a64d849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da57b83e946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59089acfcd49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6668f99994b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0a25c3a0248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b01260edb4ae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SOLHOLMEN VERTSHUS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SOLHOLMEN VERTSHUS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SOLHOLMEN VERTSHUS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SOLHOLMEN VERTSHUS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SOLHOLMEN VERTSHUS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SOLHOLMEN VERTSHUS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2020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1 309 899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116 867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113 503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−209 269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310 708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SOLHOLMEN VERTSHUS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KHEDER TRACY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WARPE THOMAS ØRBECK  –  40,0 %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SOLHOLMEN VERTSHUS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921 237 286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SOLHOLMEN VERTSHUS AS</a:t>
            </a:r>
          </a:p>
        </p:txBody>
      </p:sp>
    </p:spTree>
  </p:cSld>
  <p:clrMapOvr>
    <a:masterClrMapping xmlns:a="http://schemas.openxmlformats.org/drawingml/2006/main"/>
  </p:clrMapOvr>
</p:sld>
</file>