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157a125a0d4f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14244734684a5b"/>
  </p:sldMasterIdLst>
  <p:sldIdLst>
    <p:sldId xmlns:r="http://schemas.openxmlformats.org/officeDocument/2006/relationships" id="256" r:id="R1ba03831818c408a"/>
    <p:sldId xmlns:r="http://schemas.openxmlformats.org/officeDocument/2006/relationships" id="257" r:id="R85b93e880bb1479a"/>
    <p:sldId xmlns:r="http://schemas.openxmlformats.org/officeDocument/2006/relationships" id="258" r:id="R519e3f37c2fd4110"/>
    <p:sldId xmlns:r="http://schemas.openxmlformats.org/officeDocument/2006/relationships" id="259" r:id="R4cc4323ae9014790"/>
    <p:sldId xmlns:r="http://schemas.openxmlformats.org/officeDocument/2006/relationships" id="260" r:id="R6981c876cf294445"/>
    <p:sldId xmlns:r="http://schemas.openxmlformats.org/officeDocument/2006/relationships" id="261" r:id="R57aa7a4745554441"/>
    <p:sldId xmlns:r="http://schemas.openxmlformats.org/officeDocument/2006/relationships" id="262" r:id="R56d496a16f3d46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14244734684a5b" /><Relationship Type="http://schemas.openxmlformats.org/officeDocument/2006/relationships/slide" Target="/ppt/slides/slide1.xml" Id="R1ba03831818c408a" /><Relationship Type="http://schemas.openxmlformats.org/officeDocument/2006/relationships/slide" Target="/ppt/slides/slide2.xml" Id="R85b93e880bb1479a" /><Relationship Type="http://schemas.openxmlformats.org/officeDocument/2006/relationships/slide" Target="/ppt/slides/slide3.xml" Id="R519e3f37c2fd4110" /><Relationship Type="http://schemas.openxmlformats.org/officeDocument/2006/relationships/slide" Target="/ppt/slides/slide4.xml" Id="R4cc4323ae9014790" /><Relationship Type="http://schemas.openxmlformats.org/officeDocument/2006/relationships/slide" Target="/ppt/slides/slide5.xml" Id="R6981c876cf294445" /><Relationship Type="http://schemas.openxmlformats.org/officeDocument/2006/relationships/slide" Target="/ppt/slides/slide6.xml" Id="R57aa7a4745554441" /><Relationship Type="http://schemas.openxmlformats.org/officeDocument/2006/relationships/slide" Target="/ppt/slides/slide7.xml" Id="R56d496a16f3d46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0d022747b4b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f76d56d894b8b" /><Relationship Type="http://schemas.openxmlformats.org/officeDocument/2006/relationships/theme" Target="/ppt/slideMasters/theme/theme1.xml" Id="R64defef6cb8b4d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3f76d56d894b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225e0111347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3bdac26e042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99c22713943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3a88e7a4847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41ffee90c49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a7469b92b43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fcf650eae44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TURBOBIT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TURBOBIT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TURBOBIT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TURBOBIT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TURBOBIT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TURBOBIT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143 452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821 039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825 646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TURBOBIT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KRAKELI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TURBOBIT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Marius Krakeli, Julianus Holms veg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921 237 642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TURBOBIT AS</a:t>
            </a:r>
          </a:p>
        </p:txBody>
      </p:sp>
    </p:spTree>
  </p:cSld>
  <p:clrMapOvr>
    <a:masterClrMapping xmlns:a="http://schemas.openxmlformats.org/drawingml/2006/main"/>
  </p:clrMapOvr>
</p:sld>
</file>