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49e9eec343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adae9e0e804a93"/>
  </p:sldMasterIdLst>
  <p:sldIdLst>
    <p:sldId xmlns:r="http://schemas.openxmlformats.org/officeDocument/2006/relationships" id="256" r:id="R4b824050312a4e3e"/>
    <p:sldId xmlns:r="http://schemas.openxmlformats.org/officeDocument/2006/relationships" id="257" r:id="R816463bc133f4ffa"/>
    <p:sldId xmlns:r="http://schemas.openxmlformats.org/officeDocument/2006/relationships" id="258" r:id="Ra65cba11a9ec4ac0"/>
    <p:sldId xmlns:r="http://schemas.openxmlformats.org/officeDocument/2006/relationships" id="259" r:id="R9671eb0186e347fb"/>
    <p:sldId xmlns:r="http://schemas.openxmlformats.org/officeDocument/2006/relationships" id="260" r:id="R1e7a2d58880544e0"/>
    <p:sldId xmlns:r="http://schemas.openxmlformats.org/officeDocument/2006/relationships" id="261" r:id="Rbce03fbdd6694f15"/>
    <p:sldId xmlns:r="http://schemas.openxmlformats.org/officeDocument/2006/relationships" id="262" r:id="R3ebdc54733314b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dae9e0e804a93" /><Relationship Type="http://schemas.openxmlformats.org/officeDocument/2006/relationships/slide" Target="/ppt/slides/slide1.xml" Id="R4b824050312a4e3e" /><Relationship Type="http://schemas.openxmlformats.org/officeDocument/2006/relationships/slide" Target="/ppt/slides/slide2.xml" Id="R816463bc133f4ffa" /><Relationship Type="http://schemas.openxmlformats.org/officeDocument/2006/relationships/slide" Target="/ppt/slides/slide3.xml" Id="Ra65cba11a9ec4ac0" /><Relationship Type="http://schemas.openxmlformats.org/officeDocument/2006/relationships/slide" Target="/ppt/slides/slide4.xml" Id="R9671eb0186e347fb" /><Relationship Type="http://schemas.openxmlformats.org/officeDocument/2006/relationships/slide" Target="/ppt/slides/slide5.xml" Id="R1e7a2d58880544e0" /><Relationship Type="http://schemas.openxmlformats.org/officeDocument/2006/relationships/slide" Target="/ppt/slides/slide6.xml" Id="Rbce03fbdd6694f15" /><Relationship Type="http://schemas.openxmlformats.org/officeDocument/2006/relationships/slide" Target="/ppt/slides/slide7.xml" Id="R3ebdc54733314b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f171c8a424a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1875a61a44f94" /><Relationship Type="http://schemas.openxmlformats.org/officeDocument/2006/relationships/theme" Target="/ppt/slideMasters/theme/theme1.xml" Id="Rcb22351e4e4f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b1875a61a44f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6874908f840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67bafd7f64c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cca4e8af849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02731bc7a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cdd8e27bf41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82261f55542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9510a7060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 OG REGNSKAPTJENESTER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OG REGNSKAPTJENESTER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 OG REGNSKAPTJENESTER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OG REGNSKAPTJENESTER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OG REGNSKAPTJENESTER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OG REGNSKAPTJENESTER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10 509 528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2 949 110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2 453 998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6 991 591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8 599 848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OG REGNSKAPTJENESTER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BEENISH AFZAL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OG REGNSKAPTJENESTER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921 237 685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 OG REGNSKAPTJENESTER AS</a:t>
            </a:r>
          </a:p>
        </p:txBody>
      </p:sp>
    </p:spTree>
  </p:cSld>
  <p:clrMapOvr>
    <a:masterClrMapping xmlns:a="http://schemas.openxmlformats.org/drawingml/2006/main"/>
  </p:clrMapOvr>
</p:sld>
</file>