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ddfdd80fb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53b63ae3c4057"/>
  </p:sldMasterIdLst>
  <p:sldIdLst>
    <p:sldId xmlns:r="http://schemas.openxmlformats.org/officeDocument/2006/relationships" id="256" r:id="R34c491be40074873"/>
    <p:sldId xmlns:r="http://schemas.openxmlformats.org/officeDocument/2006/relationships" id="257" r:id="R510c4ef2ddb74950"/>
    <p:sldId xmlns:r="http://schemas.openxmlformats.org/officeDocument/2006/relationships" id="258" r:id="R206c359a44a84f7c"/>
    <p:sldId xmlns:r="http://schemas.openxmlformats.org/officeDocument/2006/relationships" id="259" r:id="R2ed08271406745a0"/>
    <p:sldId xmlns:r="http://schemas.openxmlformats.org/officeDocument/2006/relationships" id="260" r:id="Rf0af381a2b474beb"/>
    <p:sldId xmlns:r="http://schemas.openxmlformats.org/officeDocument/2006/relationships" id="261" r:id="Rd9366c60fde7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53b63ae3c4057" /><Relationship Type="http://schemas.openxmlformats.org/officeDocument/2006/relationships/slide" Target="/ppt/slides/slide1.xml" Id="R34c491be40074873" /><Relationship Type="http://schemas.openxmlformats.org/officeDocument/2006/relationships/slide" Target="/ppt/slides/slide2.xml" Id="R510c4ef2ddb74950" /><Relationship Type="http://schemas.openxmlformats.org/officeDocument/2006/relationships/slide" Target="/ppt/slides/slide3.xml" Id="R206c359a44a84f7c" /><Relationship Type="http://schemas.openxmlformats.org/officeDocument/2006/relationships/slide" Target="/ppt/slides/slide4.xml" Id="R2ed08271406745a0" /><Relationship Type="http://schemas.openxmlformats.org/officeDocument/2006/relationships/slide" Target="/ppt/slides/slide5.xml" Id="Rf0af381a2b474beb" /><Relationship Type="http://schemas.openxmlformats.org/officeDocument/2006/relationships/slide" Target="/ppt/slides/slide6.xml" Id="Rd9366c60fde7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8b5838861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82f6bb05c4fa0" /><Relationship Type="http://schemas.openxmlformats.org/officeDocument/2006/relationships/theme" Target="/ppt/slideMasters/theme/theme1.xml" Id="Rdabf2448f178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82f6bb05c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92230642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d5d20580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bb57f482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b58862587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3d56e674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2c4efa95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