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21ab54e7bf43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fe311ff1304b65"/>
  </p:sldMasterIdLst>
  <p:sldIdLst>
    <p:sldId xmlns:r="http://schemas.openxmlformats.org/officeDocument/2006/relationships" id="256" r:id="R4ecd81bab11f45dc"/>
    <p:sldId xmlns:r="http://schemas.openxmlformats.org/officeDocument/2006/relationships" id="257" r:id="Re17d53242cee489b"/>
    <p:sldId xmlns:r="http://schemas.openxmlformats.org/officeDocument/2006/relationships" id="258" r:id="R15d26c2d4db24925"/>
    <p:sldId xmlns:r="http://schemas.openxmlformats.org/officeDocument/2006/relationships" id="259" r:id="R86adbcd7efea4401"/>
    <p:sldId xmlns:r="http://schemas.openxmlformats.org/officeDocument/2006/relationships" id="260" r:id="R8daceb244af6485c"/>
    <p:sldId xmlns:r="http://schemas.openxmlformats.org/officeDocument/2006/relationships" id="261" r:id="Rdfbccf7cac9f40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e311ff1304b65" /><Relationship Type="http://schemas.openxmlformats.org/officeDocument/2006/relationships/slide" Target="/ppt/slides/slide1.xml" Id="R4ecd81bab11f45dc" /><Relationship Type="http://schemas.openxmlformats.org/officeDocument/2006/relationships/slide" Target="/ppt/slides/slide2.xml" Id="Re17d53242cee489b" /><Relationship Type="http://schemas.openxmlformats.org/officeDocument/2006/relationships/slide" Target="/ppt/slides/slide3.xml" Id="R15d26c2d4db24925" /><Relationship Type="http://schemas.openxmlformats.org/officeDocument/2006/relationships/slide" Target="/ppt/slides/slide4.xml" Id="R86adbcd7efea4401" /><Relationship Type="http://schemas.openxmlformats.org/officeDocument/2006/relationships/slide" Target="/ppt/slides/slide5.xml" Id="R8daceb244af6485c" /><Relationship Type="http://schemas.openxmlformats.org/officeDocument/2006/relationships/slide" Target="/ppt/slides/slide6.xml" Id="Rdfbccf7cac9f40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005af378046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b6f8b3e674c6e" /><Relationship Type="http://schemas.openxmlformats.org/officeDocument/2006/relationships/theme" Target="/ppt/slideMasters/theme/theme1.xml" Id="R248c32805bc645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5b6f8b3e674c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9189093e84c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2eeb81f4a47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ce52a351846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6ade6d54745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2e2c4015542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88dd77f6242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−171 812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2 749 162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37 152 116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42 326 069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921 238 746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DNA AS</a:t>
            </a:r>
          </a:p>
        </p:txBody>
      </p:sp>
    </p:spTree>
  </p:cSld>
  <p:clrMapOvr>
    <a:masterClrMapping xmlns:a="http://schemas.openxmlformats.org/drawingml/2006/main"/>
  </p:clrMapOvr>
</p:sld>
</file>