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e0c1070d1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c01dd8d7c4c49"/>
  </p:sldMasterIdLst>
  <p:sldIdLst>
    <p:sldId xmlns:r="http://schemas.openxmlformats.org/officeDocument/2006/relationships" id="256" r:id="Ra2d768aabea14a5f"/>
    <p:sldId xmlns:r="http://schemas.openxmlformats.org/officeDocument/2006/relationships" id="257" r:id="R688e828c47c74f7a"/>
    <p:sldId xmlns:r="http://schemas.openxmlformats.org/officeDocument/2006/relationships" id="258" r:id="R0cb3efbe81ab4820"/>
    <p:sldId xmlns:r="http://schemas.openxmlformats.org/officeDocument/2006/relationships" id="259" r:id="Re9ddb9e828e54509"/>
    <p:sldId xmlns:r="http://schemas.openxmlformats.org/officeDocument/2006/relationships" id="260" r:id="R2bce0cc2327b4e30"/>
    <p:sldId xmlns:r="http://schemas.openxmlformats.org/officeDocument/2006/relationships" id="261" r:id="R0f4e5574117b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c01dd8d7c4c49" /><Relationship Type="http://schemas.openxmlformats.org/officeDocument/2006/relationships/slide" Target="/ppt/slides/slide1.xml" Id="Ra2d768aabea14a5f" /><Relationship Type="http://schemas.openxmlformats.org/officeDocument/2006/relationships/slide" Target="/ppt/slides/slide2.xml" Id="R688e828c47c74f7a" /><Relationship Type="http://schemas.openxmlformats.org/officeDocument/2006/relationships/slide" Target="/ppt/slides/slide3.xml" Id="R0cb3efbe81ab4820" /><Relationship Type="http://schemas.openxmlformats.org/officeDocument/2006/relationships/slide" Target="/ppt/slides/slide4.xml" Id="Re9ddb9e828e54509" /><Relationship Type="http://schemas.openxmlformats.org/officeDocument/2006/relationships/slide" Target="/ppt/slides/slide5.xml" Id="R2bce0cc2327b4e30" /><Relationship Type="http://schemas.openxmlformats.org/officeDocument/2006/relationships/slide" Target="/ppt/slides/slide6.xml" Id="R0f4e5574117b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ffe26664a4c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8f1902b0b44b4" /><Relationship Type="http://schemas.openxmlformats.org/officeDocument/2006/relationships/theme" Target="/ppt/slideMasters/theme/theme1.xml" Id="R63f23f0b617b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c8f1902b0b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ba09e269d41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8e90e1fdc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0a92f8437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d8fe75c9440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f63f96aa74a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16c3a68bf43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Leknessletta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921 242 816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BALLSTAD AS</a:t>
            </a:r>
          </a:p>
        </p:txBody>
      </p:sp>
    </p:spTree>
  </p:cSld>
  <p:clrMapOvr>
    <a:masterClrMapping xmlns:a="http://schemas.openxmlformats.org/drawingml/2006/main"/>
  </p:clrMapOvr>
</p:sld>
</file>