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43ba5173b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2a420ea8a4e2f"/>
  </p:sldMasterIdLst>
  <p:sldIdLst>
    <p:sldId xmlns:r="http://schemas.openxmlformats.org/officeDocument/2006/relationships" id="256" r:id="Rd64f5f924ec04ab0"/>
    <p:sldId xmlns:r="http://schemas.openxmlformats.org/officeDocument/2006/relationships" id="257" r:id="R38e6ee11563e4189"/>
    <p:sldId xmlns:r="http://schemas.openxmlformats.org/officeDocument/2006/relationships" id="258" r:id="Ra7874aad9175485c"/>
    <p:sldId xmlns:r="http://schemas.openxmlformats.org/officeDocument/2006/relationships" id="259" r:id="Raf4aeeaf4fef4d8b"/>
    <p:sldId xmlns:r="http://schemas.openxmlformats.org/officeDocument/2006/relationships" id="260" r:id="R7d1444b4394048ef"/>
    <p:sldId xmlns:r="http://schemas.openxmlformats.org/officeDocument/2006/relationships" id="261" r:id="Rdc461acacb224bf0"/>
    <p:sldId xmlns:r="http://schemas.openxmlformats.org/officeDocument/2006/relationships" id="262" r:id="R1658635b71cb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2a420ea8a4e2f" /><Relationship Type="http://schemas.openxmlformats.org/officeDocument/2006/relationships/slide" Target="/ppt/slides/slide1.xml" Id="Rd64f5f924ec04ab0" /><Relationship Type="http://schemas.openxmlformats.org/officeDocument/2006/relationships/slide" Target="/ppt/slides/slide2.xml" Id="R38e6ee11563e4189" /><Relationship Type="http://schemas.openxmlformats.org/officeDocument/2006/relationships/slide" Target="/ppt/slides/slide3.xml" Id="Ra7874aad9175485c" /><Relationship Type="http://schemas.openxmlformats.org/officeDocument/2006/relationships/slide" Target="/ppt/slides/slide4.xml" Id="Raf4aeeaf4fef4d8b" /><Relationship Type="http://schemas.openxmlformats.org/officeDocument/2006/relationships/slide" Target="/ppt/slides/slide5.xml" Id="R7d1444b4394048ef" /><Relationship Type="http://schemas.openxmlformats.org/officeDocument/2006/relationships/slide" Target="/ppt/slides/slide6.xml" Id="Rdc461acacb224bf0" /><Relationship Type="http://schemas.openxmlformats.org/officeDocument/2006/relationships/slide" Target="/ppt/slides/slide7.xml" Id="R1658635b71cb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00fcedc50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020c4e4843ca" /><Relationship Type="http://schemas.openxmlformats.org/officeDocument/2006/relationships/theme" Target="/ppt/slideMasters/theme/theme1.xml" Id="Rbfe3d812b0ed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5020c4e48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20423c81d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f6f5e70fe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7d676ce8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0d7c3f19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dc53fc14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d0238878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2a7f370c0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BALLSTAD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7 634 616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TRADING A/S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EVENTS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INVEST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TORBJØRN TOLLEFSEN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921 242 816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