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a8f94883004a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bfee49d7634549"/>
  </p:sldMasterIdLst>
  <p:sldIdLst>
    <p:sldId xmlns:r="http://schemas.openxmlformats.org/officeDocument/2006/relationships" id="256" r:id="Rc583d54a85c44fd4"/>
    <p:sldId xmlns:r="http://schemas.openxmlformats.org/officeDocument/2006/relationships" id="257" r:id="R3bbfda81d11a4fb1"/>
    <p:sldId xmlns:r="http://schemas.openxmlformats.org/officeDocument/2006/relationships" id="258" r:id="R8903a6d7a569496c"/>
    <p:sldId xmlns:r="http://schemas.openxmlformats.org/officeDocument/2006/relationships" id="259" r:id="Rd11e2095f9cb46b9"/>
    <p:sldId xmlns:r="http://schemas.openxmlformats.org/officeDocument/2006/relationships" id="260" r:id="R3549f296b9084f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bfee49d7634549" /><Relationship Type="http://schemas.openxmlformats.org/officeDocument/2006/relationships/slide" Target="/ppt/slides/slide1.xml" Id="Rc583d54a85c44fd4" /><Relationship Type="http://schemas.openxmlformats.org/officeDocument/2006/relationships/slide" Target="/ppt/slides/slide2.xml" Id="R3bbfda81d11a4fb1" /><Relationship Type="http://schemas.openxmlformats.org/officeDocument/2006/relationships/slide" Target="/ppt/slides/slide3.xml" Id="R8903a6d7a569496c" /><Relationship Type="http://schemas.openxmlformats.org/officeDocument/2006/relationships/slide" Target="/ppt/slides/slide4.xml" Id="Rd11e2095f9cb46b9" /><Relationship Type="http://schemas.openxmlformats.org/officeDocument/2006/relationships/slide" Target="/ppt/slides/slide5.xml" Id="R3549f296b9084f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21095049c347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8cc30ae0f4404" /><Relationship Type="http://schemas.openxmlformats.org/officeDocument/2006/relationships/theme" Target="/ppt/slideMasters/theme/theme1.xml" Id="Rcf1d68e7c9594a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b8cc30ae0f44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fbf2b6b434e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5efc9032545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ce8b729944f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8a256cd6d4d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4854d2ad64f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SAMEIGE SANDEN 17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SAMEIGE SANDEN 17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SAMEIGE SANDEN 17 ble etablert [år] og holder til i Hornindal.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SAMEIGE SANDEN 17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SAMEIGE SANDEN 17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SAMEIGE SANDEN 17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Anne Raftevold, Sanden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6763 Hornindal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921 243 936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SAMEIGE SANDEN 17</a:t>
            </a:r>
          </a:p>
        </p:txBody>
      </p:sp>
    </p:spTree>
  </p:cSld>
  <p:clrMapOvr>
    <a:masterClrMapping xmlns:a="http://schemas.openxmlformats.org/drawingml/2006/main"/>
  </p:clrMapOvr>
</p:sld>
</file>