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78857112154e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084276492c4286"/>
  </p:sldMasterIdLst>
  <p:sldIdLst>
    <p:sldId xmlns:r="http://schemas.openxmlformats.org/officeDocument/2006/relationships" id="256" r:id="Rbaf1ba0ec52c484d"/>
    <p:sldId xmlns:r="http://schemas.openxmlformats.org/officeDocument/2006/relationships" id="257" r:id="Reb548bb6c86241e4"/>
    <p:sldId xmlns:r="http://schemas.openxmlformats.org/officeDocument/2006/relationships" id="258" r:id="R3ff8a069256c430f"/>
    <p:sldId xmlns:r="http://schemas.openxmlformats.org/officeDocument/2006/relationships" id="259" r:id="Rd7cb5df7eebd4692"/>
    <p:sldId xmlns:r="http://schemas.openxmlformats.org/officeDocument/2006/relationships" id="260" r:id="R0c55627950eb4a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84276492c4286" /><Relationship Type="http://schemas.openxmlformats.org/officeDocument/2006/relationships/slide" Target="/ppt/slides/slide1.xml" Id="Rbaf1ba0ec52c484d" /><Relationship Type="http://schemas.openxmlformats.org/officeDocument/2006/relationships/slide" Target="/ppt/slides/slide2.xml" Id="Reb548bb6c86241e4" /><Relationship Type="http://schemas.openxmlformats.org/officeDocument/2006/relationships/slide" Target="/ppt/slides/slide3.xml" Id="R3ff8a069256c430f" /><Relationship Type="http://schemas.openxmlformats.org/officeDocument/2006/relationships/slide" Target="/ppt/slides/slide4.xml" Id="Rd7cb5df7eebd4692" /><Relationship Type="http://schemas.openxmlformats.org/officeDocument/2006/relationships/slide" Target="/ppt/slides/slide5.xml" Id="R0c55627950eb4a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221d17e2414b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2df824fcd4d93" /><Relationship Type="http://schemas.openxmlformats.org/officeDocument/2006/relationships/theme" Target="/ppt/slideMasters/theme/theme1.xml" Id="R6588352c624e48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b2df824fcd4d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874089fcd43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ae047e04a4e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7e9f117ea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97ff37779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78a5056f04d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SUNNFJORD KOMMUNE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postmottak@sunnfjord.kommune.no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921 244 207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KOMMUNE</a:t>
            </a:r>
          </a:p>
        </p:txBody>
      </p:sp>
    </p:spTree>
  </p:cSld>
  <p:clrMapOvr>
    <a:masterClrMapping xmlns:a="http://schemas.openxmlformats.org/drawingml/2006/main"/>
  </p:clrMapOvr>
</p:sld>
</file>