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fd4d7958d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7463fbe1f4ba7"/>
  </p:sldMasterIdLst>
  <p:sldIdLst>
    <p:sldId xmlns:r="http://schemas.openxmlformats.org/officeDocument/2006/relationships" id="256" r:id="Rf1f36e8f63f94666"/>
    <p:sldId xmlns:r="http://schemas.openxmlformats.org/officeDocument/2006/relationships" id="257" r:id="Rd679426a979f4985"/>
    <p:sldId xmlns:r="http://schemas.openxmlformats.org/officeDocument/2006/relationships" id="258" r:id="R13537a76d2184aee"/>
    <p:sldId xmlns:r="http://schemas.openxmlformats.org/officeDocument/2006/relationships" id="259" r:id="R02d034fa6f9d4d2e"/>
    <p:sldId xmlns:r="http://schemas.openxmlformats.org/officeDocument/2006/relationships" id="260" r:id="Ra28566ead29c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7463fbe1f4ba7" /><Relationship Type="http://schemas.openxmlformats.org/officeDocument/2006/relationships/slide" Target="/ppt/slides/slide1.xml" Id="Rf1f36e8f63f94666" /><Relationship Type="http://schemas.openxmlformats.org/officeDocument/2006/relationships/slide" Target="/ppt/slides/slide2.xml" Id="Rd679426a979f4985" /><Relationship Type="http://schemas.openxmlformats.org/officeDocument/2006/relationships/slide" Target="/ppt/slides/slide3.xml" Id="R13537a76d2184aee" /><Relationship Type="http://schemas.openxmlformats.org/officeDocument/2006/relationships/slide" Target="/ppt/slides/slide4.xml" Id="R02d034fa6f9d4d2e" /><Relationship Type="http://schemas.openxmlformats.org/officeDocument/2006/relationships/slide" Target="/ppt/slides/slide5.xml" Id="Ra28566ead29c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84ec0e0ec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8a9c4170441d" /><Relationship Type="http://schemas.openxmlformats.org/officeDocument/2006/relationships/theme" Target="/ppt/slideMasters/theme/theme1.xml" Id="R5adbcb5e2fe2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08a9c4170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7bdb146c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be950e14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59166484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ae96171f9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f21b8720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ARTIC UTLEIE TORKJELL ARILD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ARTIC UTLEIE TORKJELL ARILD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Rydningen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