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d499166f1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3687f43d54ba8"/>
  </p:sldMasterIdLst>
  <p:sldIdLst>
    <p:sldId xmlns:r="http://schemas.openxmlformats.org/officeDocument/2006/relationships" id="256" r:id="Rc3cf63eca6e44347"/>
    <p:sldId xmlns:r="http://schemas.openxmlformats.org/officeDocument/2006/relationships" id="257" r:id="R6692ae1240704d87"/>
    <p:sldId xmlns:r="http://schemas.openxmlformats.org/officeDocument/2006/relationships" id="258" r:id="R2eae0242f8234a9d"/>
    <p:sldId xmlns:r="http://schemas.openxmlformats.org/officeDocument/2006/relationships" id="259" r:id="R6fac8f88ea294267"/>
    <p:sldId xmlns:r="http://schemas.openxmlformats.org/officeDocument/2006/relationships" id="260" r:id="Reb7dd88d96704b5d"/>
    <p:sldId xmlns:r="http://schemas.openxmlformats.org/officeDocument/2006/relationships" id="261" r:id="R398f05965b4c4beb"/>
    <p:sldId xmlns:r="http://schemas.openxmlformats.org/officeDocument/2006/relationships" id="262" r:id="R8d28a416b2ed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3687f43d54ba8" /><Relationship Type="http://schemas.openxmlformats.org/officeDocument/2006/relationships/slide" Target="/ppt/slides/slide1.xml" Id="Rc3cf63eca6e44347" /><Relationship Type="http://schemas.openxmlformats.org/officeDocument/2006/relationships/slide" Target="/ppt/slides/slide2.xml" Id="R6692ae1240704d87" /><Relationship Type="http://schemas.openxmlformats.org/officeDocument/2006/relationships/slide" Target="/ppt/slides/slide3.xml" Id="R2eae0242f8234a9d" /><Relationship Type="http://schemas.openxmlformats.org/officeDocument/2006/relationships/slide" Target="/ppt/slides/slide4.xml" Id="R6fac8f88ea294267" /><Relationship Type="http://schemas.openxmlformats.org/officeDocument/2006/relationships/slide" Target="/ppt/slides/slide5.xml" Id="Reb7dd88d96704b5d" /><Relationship Type="http://schemas.openxmlformats.org/officeDocument/2006/relationships/slide" Target="/ppt/slides/slide6.xml" Id="R398f05965b4c4beb" /><Relationship Type="http://schemas.openxmlformats.org/officeDocument/2006/relationships/slide" Target="/ppt/slides/slide7.xml" Id="R8d28a416b2ed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5b8e6f992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8d787cd804ef2" /><Relationship Type="http://schemas.openxmlformats.org/officeDocument/2006/relationships/theme" Target="/ppt/slideMasters/theme/theme1.xml" Id="R9e1104d8848a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8d787cd80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aeed8128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7a2753a6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92389f02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d6604b29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c48882698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fa738ed5c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10e0d97b0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BAKKEHAUGVEIEN 15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BAKKEHAUGVEIEN 15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BAKKEHAUGVEIEN 15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BAKKEHAUGVEIEN 15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BAKKEHAUGVEIEN 15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BAKKEHAUGVEIEN 15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84 301 350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BAKKEHAUGVEIEN 15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KUBIK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BAKKEHAUGVEIEN 15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921 249 624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BAKKEHAUGVEIEN 15 AS</a:t>
            </a:r>
          </a:p>
        </p:txBody>
      </p:sp>
    </p:spTree>
  </p:cSld>
  <p:clrMapOvr>
    <a:masterClrMapping xmlns:a="http://schemas.openxmlformats.org/drawingml/2006/main"/>
  </p:clrMapOvr>
</p:sld>
</file>