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4b0d37bcb241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507a32c5f04ee3"/>
  </p:sldMasterIdLst>
  <p:sldIdLst>
    <p:sldId xmlns:r="http://schemas.openxmlformats.org/officeDocument/2006/relationships" id="256" r:id="R586f2dea3fca4db6"/>
    <p:sldId xmlns:r="http://schemas.openxmlformats.org/officeDocument/2006/relationships" id="257" r:id="Raff90712b891436e"/>
    <p:sldId xmlns:r="http://schemas.openxmlformats.org/officeDocument/2006/relationships" id="258" r:id="R5b618b54a1e14539"/>
    <p:sldId xmlns:r="http://schemas.openxmlformats.org/officeDocument/2006/relationships" id="259" r:id="Rc5b32552abce46aa"/>
    <p:sldId xmlns:r="http://schemas.openxmlformats.org/officeDocument/2006/relationships" id="260" r:id="R8c08dc1861df48e3"/>
    <p:sldId xmlns:r="http://schemas.openxmlformats.org/officeDocument/2006/relationships" id="261" r:id="R581c654892fa49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507a32c5f04ee3" /><Relationship Type="http://schemas.openxmlformats.org/officeDocument/2006/relationships/slide" Target="/ppt/slides/slide1.xml" Id="R586f2dea3fca4db6" /><Relationship Type="http://schemas.openxmlformats.org/officeDocument/2006/relationships/slide" Target="/ppt/slides/slide2.xml" Id="Raff90712b891436e" /><Relationship Type="http://schemas.openxmlformats.org/officeDocument/2006/relationships/slide" Target="/ppt/slides/slide3.xml" Id="R5b618b54a1e14539" /><Relationship Type="http://schemas.openxmlformats.org/officeDocument/2006/relationships/slide" Target="/ppt/slides/slide4.xml" Id="Rc5b32552abce46aa" /><Relationship Type="http://schemas.openxmlformats.org/officeDocument/2006/relationships/slide" Target="/ppt/slides/slide5.xml" Id="R8c08dc1861df48e3" /><Relationship Type="http://schemas.openxmlformats.org/officeDocument/2006/relationships/slide" Target="/ppt/slides/slide6.xml" Id="R581c654892fa49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84baf0a7f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da2ed900d48f1" /><Relationship Type="http://schemas.openxmlformats.org/officeDocument/2006/relationships/theme" Target="/ppt/slideMasters/theme/theme1.xml" Id="Rdf27eb84ae1143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da2ed900d48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798ce5c4f4b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f601f9d9948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c72f47e85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c91fccbd044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ab60f38bc4e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1cb346d44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PRALOG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WEISÆTH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Gisle Johnsons vei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921 259 549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PRALOG AS</a:t>
            </a:r>
          </a:p>
        </p:txBody>
      </p:sp>
    </p:spTree>
  </p:cSld>
  <p:clrMapOvr>
    <a:masterClrMapping xmlns:a="http://schemas.openxmlformats.org/drawingml/2006/main"/>
  </p:clrMapOvr>
</p:sld>
</file>